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BEA4E1-F380-2E44-97D0-A349E6D46D0C}" v="20" dt="2021-06-13T17:22:34.1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5741"/>
  </p:normalViewPr>
  <p:slideViewPr>
    <p:cSldViewPr snapToGrid="0" snapToObjects="1">
      <p:cViewPr varScale="1">
        <p:scale>
          <a:sx n="105" d="100"/>
          <a:sy n="105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ey Tull" userId="97ae48f50c1cc91d" providerId="LiveId" clId="{07BEA4E1-F380-2E44-97D0-A349E6D46D0C}"/>
    <pc:docChg chg="undo custSel addSld modSld">
      <pc:chgData name="Trey Tull" userId="97ae48f50c1cc91d" providerId="LiveId" clId="{07BEA4E1-F380-2E44-97D0-A349E6D46D0C}" dt="2021-06-13T17:23:40.170" v="4679" actId="20577"/>
      <pc:docMkLst>
        <pc:docMk/>
      </pc:docMkLst>
      <pc:sldChg chg="modNotesTx">
        <pc:chgData name="Trey Tull" userId="97ae48f50c1cc91d" providerId="LiveId" clId="{07BEA4E1-F380-2E44-97D0-A349E6D46D0C}" dt="2021-06-13T17:23:40.170" v="4679" actId="20577"/>
        <pc:sldMkLst>
          <pc:docMk/>
          <pc:sldMk cId="2313749528" sldId="257"/>
        </pc:sldMkLst>
      </pc:sldChg>
      <pc:sldChg chg="modNotesTx">
        <pc:chgData name="Trey Tull" userId="97ae48f50c1cc91d" providerId="LiveId" clId="{07BEA4E1-F380-2E44-97D0-A349E6D46D0C}" dt="2021-06-13T17:21:57.601" v="4381" actId="20577"/>
        <pc:sldMkLst>
          <pc:docMk/>
          <pc:sldMk cId="1170923062" sldId="258"/>
        </pc:sldMkLst>
      </pc:sldChg>
      <pc:sldChg chg="modNotesTx">
        <pc:chgData name="Trey Tull" userId="97ae48f50c1cc91d" providerId="LiveId" clId="{07BEA4E1-F380-2E44-97D0-A349E6D46D0C}" dt="2021-06-13T17:18:15.132" v="4143" actId="20577"/>
        <pc:sldMkLst>
          <pc:docMk/>
          <pc:sldMk cId="738205686" sldId="260"/>
        </pc:sldMkLst>
      </pc:sldChg>
      <pc:sldChg chg="modNotesTx">
        <pc:chgData name="Trey Tull" userId="97ae48f50c1cc91d" providerId="LiveId" clId="{07BEA4E1-F380-2E44-97D0-A349E6D46D0C}" dt="2021-06-10T18:45:51.004" v="559" actId="20577"/>
        <pc:sldMkLst>
          <pc:docMk/>
          <pc:sldMk cId="4165934789" sldId="261"/>
        </pc:sldMkLst>
      </pc:sldChg>
      <pc:sldChg chg="modSp mod modNotesTx">
        <pc:chgData name="Trey Tull" userId="97ae48f50c1cc91d" providerId="LiveId" clId="{07BEA4E1-F380-2E44-97D0-A349E6D46D0C}" dt="2021-06-10T19:02:15.175" v="1738" actId="20577"/>
        <pc:sldMkLst>
          <pc:docMk/>
          <pc:sldMk cId="877610593" sldId="262"/>
        </pc:sldMkLst>
        <pc:spChg chg="mod">
          <ac:chgData name="Trey Tull" userId="97ae48f50c1cc91d" providerId="LiveId" clId="{07BEA4E1-F380-2E44-97D0-A349E6D46D0C}" dt="2021-06-10T19:02:15.175" v="1738" actId="20577"/>
          <ac:spMkLst>
            <pc:docMk/>
            <pc:sldMk cId="877610593" sldId="262"/>
            <ac:spMk id="2" creationId="{8B5014C6-B92B-1843-B366-96953522A347}"/>
          </ac:spMkLst>
        </pc:spChg>
      </pc:sldChg>
      <pc:sldChg chg="addSp delSp modSp mod modNotesTx">
        <pc:chgData name="Trey Tull" userId="97ae48f50c1cc91d" providerId="LiveId" clId="{07BEA4E1-F380-2E44-97D0-A349E6D46D0C}" dt="2021-06-13T17:20:02.895" v="4170" actId="20577"/>
        <pc:sldMkLst>
          <pc:docMk/>
          <pc:sldMk cId="3802199062" sldId="263"/>
        </pc:sldMkLst>
        <pc:spChg chg="mod">
          <ac:chgData name="Trey Tull" userId="97ae48f50c1cc91d" providerId="LiveId" clId="{07BEA4E1-F380-2E44-97D0-A349E6D46D0C}" dt="2021-06-10T19:02:24.102" v="1752" actId="20577"/>
          <ac:spMkLst>
            <pc:docMk/>
            <pc:sldMk cId="3802199062" sldId="263"/>
            <ac:spMk id="2" creationId="{CE2A02EE-F848-904F-A90F-482E157EB231}"/>
          </ac:spMkLst>
        </pc:spChg>
        <pc:spChg chg="del mod">
          <ac:chgData name="Trey Tull" userId="97ae48f50c1cc91d" providerId="LiveId" clId="{07BEA4E1-F380-2E44-97D0-A349E6D46D0C}" dt="2021-06-10T15:30:56.159" v="74" actId="478"/>
          <ac:spMkLst>
            <pc:docMk/>
            <pc:sldMk cId="3802199062" sldId="263"/>
            <ac:spMk id="3" creationId="{8F8379F3-2C69-1941-A62F-6C7421732031}"/>
          </ac:spMkLst>
        </pc:spChg>
        <pc:spChg chg="add del mod">
          <ac:chgData name="Trey Tull" userId="97ae48f50c1cc91d" providerId="LiveId" clId="{07BEA4E1-F380-2E44-97D0-A349E6D46D0C}" dt="2021-06-10T15:29:51.887" v="5"/>
          <ac:spMkLst>
            <pc:docMk/>
            <pc:sldMk cId="3802199062" sldId="263"/>
            <ac:spMk id="7" creationId="{BACCD8D0-42CB-C54D-955A-5CA1974C61E2}"/>
          </ac:spMkLst>
        </pc:spChg>
        <pc:spChg chg="add del mod">
          <ac:chgData name="Trey Tull" userId="97ae48f50c1cc91d" providerId="LiveId" clId="{07BEA4E1-F380-2E44-97D0-A349E6D46D0C}" dt="2021-06-10T15:29:51.887" v="5"/>
          <ac:spMkLst>
            <pc:docMk/>
            <pc:sldMk cId="3802199062" sldId="263"/>
            <ac:spMk id="8" creationId="{987E8621-B0D5-154F-9DE9-FC70267123EE}"/>
          </ac:spMkLst>
        </pc:spChg>
        <pc:spChg chg="add del mod">
          <ac:chgData name="Trey Tull" userId="97ae48f50c1cc91d" providerId="LiveId" clId="{07BEA4E1-F380-2E44-97D0-A349E6D46D0C}" dt="2021-06-10T15:29:51.887" v="5"/>
          <ac:spMkLst>
            <pc:docMk/>
            <pc:sldMk cId="3802199062" sldId="263"/>
            <ac:spMk id="9" creationId="{775D473B-CAB2-384F-8DE9-4DD804B28655}"/>
          </ac:spMkLst>
        </pc:spChg>
        <pc:spChg chg="add del mod">
          <ac:chgData name="Trey Tull" userId="97ae48f50c1cc91d" providerId="LiveId" clId="{07BEA4E1-F380-2E44-97D0-A349E6D46D0C}" dt="2021-06-10T15:29:51.887" v="5"/>
          <ac:spMkLst>
            <pc:docMk/>
            <pc:sldMk cId="3802199062" sldId="263"/>
            <ac:spMk id="10" creationId="{470D4E3F-7D8C-534B-AEC7-0586F55C4B4C}"/>
          </ac:spMkLst>
        </pc:spChg>
        <pc:spChg chg="add mod">
          <ac:chgData name="Trey Tull" userId="97ae48f50c1cc91d" providerId="LiveId" clId="{07BEA4E1-F380-2E44-97D0-A349E6D46D0C}" dt="2021-06-10T15:31:40.554" v="81" actId="1076"/>
          <ac:spMkLst>
            <pc:docMk/>
            <pc:sldMk cId="3802199062" sldId="263"/>
            <ac:spMk id="14" creationId="{CD5DCE89-81DB-C94C-AEE7-DA6E9FF5BA1A}"/>
          </ac:spMkLst>
        </pc:spChg>
        <pc:spChg chg="add mod">
          <ac:chgData name="Trey Tull" userId="97ae48f50c1cc91d" providerId="LiveId" clId="{07BEA4E1-F380-2E44-97D0-A349E6D46D0C}" dt="2021-06-10T15:31:27.395" v="78" actId="1076"/>
          <ac:spMkLst>
            <pc:docMk/>
            <pc:sldMk cId="3802199062" sldId="263"/>
            <ac:spMk id="15" creationId="{C45B7B09-1D89-344D-8C9F-129019CF4DC5}"/>
          </ac:spMkLst>
        </pc:spChg>
        <pc:spChg chg="add del mod">
          <ac:chgData name="Trey Tull" userId="97ae48f50c1cc91d" providerId="LiveId" clId="{07BEA4E1-F380-2E44-97D0-A349E6D46D0C}" dt="2021-06-10T15:31:32.562" v="80"/>
          <ac:spMkLst>
            <pc:docMk/>
            <pc:sldMk cId="3802199062" sldId="263"/>
            <ac:spMk id="16" creationId="{7C372542-0BE8-1A44-937A-96F3F9379112}"/>
          </ac:spMkLst>
        </pc:spChg>
        <pc:spChg chg="add mod">
          <ac:chgData name="Trey Tull" userId="97ae48f50c1cc91d" providerId="LiveId" clId="{07BEA4E1-F380-2E44-97D0-A349E6D46D0C}" dt="2021-06-10T15:31:17.562" v="76" actId="1076"/>
          <ac:spMkLst>
            <pc:docMk/>
            <pc:sldMk cId="3802199062" sldId="263"/>
            <ac:spMk id="17" creationId="{A61D5995-3386-674B-891D-14574E9CB523}"/>
          </ac:spMkLst>
        </pc:spChg>
        <pc:cxnChg chg="add del mod">
          <ac:chgData name="Trey Tull" userId="97ae48f50c1cc91d" providerId="LiveId" clId="{07BEA4E1-F380-2E44-97D0-A349E6D46D0C}" dt="2021-06-10T15:29:51.887" v="5"/>
          <ac:cxnSpMkLst>
            <pc:docMk/>
            <pc:sldMk cId="3802199062" sldId="263"/>
            <ac:cxnSpMk id="4" creationId="{534011D7-E5C0-5A4F-818A-3463B19C1EA7}"/>
          </ac:cxnSpMkLst>
        </pc:cxnChg>
        <pc:cxnChg chg="add del mod">
          <ac:chgData name="Trey Tull" userId="97ae48f50c1cc91d" providerId="LiveId" clId="{07BEA4E1-F380-2E44-97D0-A349E6D46D0C}" dt="2021-06-10T15:29:51.887" v="5"/>
          <ac:cxnSpMkLst>
            <pc:docMk/>
            <pc:sldMk cId="3802199062" sldId="263"/>
            <ac:cxnSpMk id="5" creationId="{841E5186-D0F5-7240-BAD2-554749C479F6}"/>
          </ac:cxnSpMkLst>
        </pc:cxnChg>
        <pc:cxnChg chg="add del mod">
          <ac:chgData name="Trey Tull" userId="97ae48f50c1cc91d" providerId="LiveId" clId="{07BEA4E1-F380-2E44-97D0-A349E6D46D0C}" dt="2021-06-10T15:29:51.887" v="5"/>
          <ac:cxnSpMkLst>
            <pc:docMk/>
            <pc:sldMk cId="3802199062" sldId="263"/>
            <ac:cxnSpMk id="6" creationId="{132B139D-CC94-0440-9868-CBDAC28F8F28}"/>
          </ac:cxnSpMkLst>
        </pc:cxnChg>
        <pc:cxnChg chg="add mod">
          <ac:chgData name="Trey Tull" userId="97ae48f50c1cc91d" providerId="LiveId" clId="{07BEA4E1-F380-2E44-97D0-A349E6D46D0C}" dt="2021-06-10T15:31:17.562" v="76" actId="1076"/>
          <ac:cxnSpMkLst>
            <pc:docMk/>
            <pc:sldMk cId="3802199062" sldId="263"/>
            <ac:cxnSpMk id="11" creationId="{7B2BC487-C535-DB44-B5B5-534CB8FCAB53}"/>
          </ac:cxnSpMkLst>
        </pc:cxnChg>
        <pc:cxnChg chg="add mod">
          <ac:chgData name="Trey Tull" userId="97ae48f50c1cc91d" providerId="LiveId" clId="{07BEA4E1-F380-2E44-97D0-A349E6D46D0C}" dt="2021-06-10T15:31:17.562" v="76" actId="1076"/>
          <ac:cxnSpMkLst>
            <pc:docMk/>
            <pc:sldMk cId="3802199062" sldId="263"/>
            <ac:cxnSpMk id="12" creationId="{1BEC22C3-2AA9-3F45-9779-5187DD7B7237}"/>
          </ac:cxnSpMkLst>
        </pc:cxnChg>
        <pc:cxnChg chg="add mod">
          <ac:chgData name="Trey Tull" userId="97ae48f50c1cc91d" providerId="LiveId" clId="{07BEA4E1-F380-2E44-97D0-A349E6D46D0C}" dt="2021-06-10T15:31:17.562" v="76" actId="1076"/>
          <ac:cxnSpMkLst>
            <pc:docMk/>
            <pc:sldMk cId="3802199062" sldId="263"/>
            <ac:cxnSpMk id="13" creationId="{73A45299-B400-454D-8C28-4A8CCEFE15E5}"/>
          </ac:cxnSpMkLst>
        </pc:cxnChg>
      </pc:sldChg>
      <pc:sldChg chg="modSp new mod modNotesTx">
        <pc:chgData name="Trey Tull" userId="97ae48f50c1cc91d" providerId="LiveId" clId="{07BEA4E1-F380-2E44-97D0-A349E6D46D0C}" dt="2021-06-13T17:05:23.059" v="3943"/>
        <pc:sldMkLst>
          <pc:docMk/>
          <pc:sldMk cId="3285820456" sldId="264"/>
        </pc:sldMkLst>
        <pc:spChg chg="mod">
          <ac:chgData name="Trey Tull" userId="97ae48f50c1cc91d" providerId="LiveId" clId="{07BEA4E1-F380-2E44-97D0-A349E6D46D0C}" dt="2021-06-10T18:42:47.171" v="168" actId="20577"/>
          <ac:spMkLst>
            <pc:docMk/>
            <pc:sldMk cId="3285820456" sldId="264"/>
            <ac:spMk id="2" creationId="{071DDD86-3EEE-0747-9E68-FB8C8036B334}"/>
          </ac:spMkLst>
        </pc:spChg>
        <pc:spChg chg="mod">
          <ac:chgData name="Trey Tull" userId="97ae48f50c1cc91d" providerId="LiveId" clId="{07BEA4E1-F380-2E44-97D0-A349E6D46D0C}" dt="2021-06-13T17:05:23.059" v="3943"/>
          <ac:spMkLst>
            <pc:docMk/>
            <pc:sldMk cId="3285820456" sldId="264"/>
            <ac:spMk id="3" creationId="{DC81109D-82F0-6548-9BCD-78609E4855DC}"/>
          </ac:spMkLst>
        </pc:spChg>
      </pc:sldChg>
      <pc:sldChg chg="modSp new mod modNotesTx">
        <pc:chgData name="Trey Tull" userId="97ae48f50c1cc91d" providerId="LiveId" clId="{07BEA4E1-F380-2E44-97D0-A349E6D46D0C}" dt="2021-06-13T17:09:35.103" v="3984" actId="20577"/>
        <pc:sldMkLst>
          <pc:docMk/>
          <pc:sldMk cId="1225575983" sldId="265"/>
        </pc:sldMkLst>
        <pc:spChg chg="mod">
          <ac:chgData name="Trey Tull" userId="97ae48f50c1cc91d" providerId="LiveId" clId="{07BEA4E1-F380-2E44-97D0-A349E6D46D0C}" dt="2021-06-10T18:58:41.684" v="1321" actId="20577"/>
          <ac:spMkLst>
            <pc:docMk/>
            <pc:sldMk cId="1225575983" sldId="265"/>
            <ac:spMk id="2" creationId="{F9D588AF-B150-6D49-93D6-014826B117BB}"/>
          </ac:spMkLst>
        </pc:spChg>
        <pc:spChg chg="mod">
          <ac:chgData name="Trey Tull" userId="97ae48f50c1cc91d" providerId="LiveId" clId="{07BEA4E1-F380-2E44-97D0-A349E6D46D0C}" dt="2021-06-13T17:09:35.103" v="3984" actId="20577"/>
          <ac:spMkLst>
            <pc:docMk/>
            <pc:sldMk cId="1225575983" sldId="265"/>
            <ac:spMk id="3" creationId="{5CAF0075-2980-854A-BD84-04821CA5FC2D}"/>
          </ac:spMkLst>
        </pc:spChg>
      </pc:sldChg>
      <pc:sldChg chg="modSp new mod">
        <pc:chgData name="Trey Tull" userId="97ae48f50c1cc91d" providerId="LiveId" clId="{07BEA4E1-F380-2E44-97D0-A349E6D46D0C}" dt="2021-06-13T17:19:21.714" v="4150" actId="27636"/>
        <pc:sldMkLst>
          <pc:docMk/>
          <pc:sldMk cId="435018281" sldId="266"/>
        </pc:sldMkLst>
        <pc:spChg chg="mod">
          <ac:chgData name="Trey Tull" userId="97ae48f50c1cc91d" providerId="LiveId" clId="{07BEA4E1-F380-2E44-97D0-A349E6D46D0C}" dt="2021-06-10T19:02:41.534" v="1767" actId="20577"/>
          <ac:spMkLst>
            <pc:docMk/>
            <pc:sldMk cId="435018281" sldId="266"/>
            <ac:spMk id="2" creationId="{D4DE3ABA-D68C-A646-A8FE-CFB39CB69455}"/>
          </ac:spMkLst>
        </pc:spChg>
        <pc:spChg chg="mod">
          <ac:chgData name="Trey Tull" userId="97ae48f50c1cc91d" providerId="LiveId" clId="{07BEA4E1-F380-2E44-97D0-A349E6D46D0C}" dt="2021-06-13T17:19:21.714" v="4150" actId="27636"/>
          <ac:spMkLst>
            <pc:docMk/>
            <pc:sldMk cId="435018281" sldId="266"/>
            <ac:spMk id="3" creationId="{B52DCF1B-5229-FB4E-933C-1B9E3413FF92}"/>
          </ac:spMkLst>
        </pc:spChg>
      </pc:sldChg>
      <pc:sldChg chg="modSp new mod modNotesTx">
        <pc:chgData name="Trey Tull" userId="97ae48f50c1cc91d" providerId="LiveId" clId="{07BEA4E1-F380-2E44-97D0-A349E6D46D0C}" dt="2021-06-13T17:20:43.756" v="4223" actId="20577"/>
        <pc:sldMkLst>
          <pc:docMk/>
          <pc:sldMk cId="2417639362" sldId="267"/>
        </pc:sldMkLst>
        <pc:spChg chg="mod">
          <ac:chgData name="Trey Tull" userId="97ae48f50c1cc91d" providerId="LiveId" clId="{07BEA4E1-F380-2E44-97D0-A349E6D46D0C}" dt="2021-06-10T19:06:16.667" v="2157" actId="20577"/>
          <ac:spMkLst>
            <pc:docMk/>
            <pc:sldMk cId="2417639362" sldId="267"/>
            <ac:spMk id="2" creationId="{686EF040-DC39-E14C-A5AE-461678ABECE5}"/>
          </ac:spMkLst>
        </pc:spChg>
        <pc:spChg chg="mod">
          <ac:chgData name="Trey Tull" userId="97ae48f50c1cc91d" providerId="LiveId" clId="{07BEA4E1-F380-2E44-97D0-A349E6D46D0C}" dt="2021-06-10T19:07:35.219" v="2405" actId="20577"/>
          <ac:spMkLst>
            <pc:docMk/>
            <pc:sldMk cId="2417639362" sldId="267"/>
            <ac:spMk id="3" creationId="{1B489696-0503-F34A-92B2-BA04BB447AA7}"/>
          </ac:spMkLst>
        </pc:spChg>
      </pc:sldChg>
      <pc:sldChg chg="modSp new mod modNotesTx">
        <pc:chgData name="Trey Tull" userId="97ae48f50c1cc91d" providerId="LiveId" clId="{07BEA4E1-F380-2E44-97D0-A349E6D46D0C}" dt="2021-06-13T17:21:24.008" v="4359" actId="20577"/>
        <pc:sldMkLst>
          <pc:docMk/>
          <pc:sldMk cId="993356539" sldId="268"/>
        </pc:sldMkLst>
        <pc:spChg chg="mod">
          <ac:chgData name="Trey Tull" userId="97ae48f50c1cc91d" providerId="LiveId" clId="{07BEA4E1-F380-2E44-97D0-A349E6D46D0C}" dt="2021-06-10T19:10:22.122" v="2622" actId="20577"/>
          <ac:spMkLst>
            <pc:docMk/>
            <pc:sldMk cId="993356539" sldId="268"/>
            <ac:spMk id="2" creationId="{8AB8031E-B713-5D47-A9D5-8902C489C9AA}"/>
          </ac:spMkLst>
        </pc:spChg>
        <pc:spChg chg="mod">
          <ac:chgData name="Trey Tull" userId="97ae48f50c1cc91d" providerId="LiveId" clId="{07BEA4E1-F380-2E44-97D0-A349E6D46D0C}" dt="2021-06-10T19:13:43.556" v="3012" actId="20577"/>
          <ac:spMkLst>
            <pc:docMk/>
            <pc:sldMk cId="993356539" sldId="268"/>
            <ac:spMk id="3" creationId="{2FA65A02-FD9B-6542-88D4-C323F084F963}"/>
          </ac:spMkLst>
        </pc:spChg>
      </pc:sldChg>
      <pc:sldChg chg="modSp new mod modNotesTx">
        <pc:chgData name="Trey Tull" userId="97ae48f50c1cc91d" providerId="LiveId" clId="{07BEA4E1-F380-2E44-97D0-A349E6D46D0C}" dt="2021-06-13T17:15:46.966" v="4002" actId="20577"/>
        <pc:sldMkLst>
          <pc:docMk/>
          <pc:sldMk cId="1608329101" sldId="269"/>
        </pc:sldMkLst>
        <pc:spChg chg="mod">
          <ac:chgData name="Trey Tull" userId="97ae48f50c1cc91d" providerId="LiveId" clId="{07BEA4E1-F380-2E44-97D0-A349E6D46D0C}" dt="2021-06-10T19:39:25.567" v="3101" actId="20577"/>
          <ac:spMkLst>
            <pc:docMk/>
            <pc:sldMk cId="1608329101" sldId="269"/>
            <ac:spMk id="2" creationId="{1077093A-2A78-E94E-8145-3592EEA3E49B}"/>
          </ac:spMkLst>
        </pc:spChg>
        <pc:spChg chg="mod">
          <ac:chgData name="Trey Tull" userId="97ae48f50c1cc91d" providerId="LiveId" clId="{07BEA4E1-F380-2E44-97D0-A349E6D46D0C}" dt="2021-06-13T17:15:46.966" v="4002" actId="20577"/>
          <ac:spMkLst>
            <pc:docMk/>
            <pc:sldMk cId="1608329101" sldId="269"/>
            <ac:spMk id="3" creationId="{35DF9E0A-7170-9748-9B71-1CB8CADCC641}"/>
          </ac:spMkLst>
        </pc:spChg>
      </pc:sldChg>
      <pc:sldChg chg="modSp new mod">
        <pc:chgData name="Trey Tull" userId="97ae48f50c1cc91d" providerId="LiveId" clId="{07BEA4E1-F380-2E44-97D0-A349E6D46D0C}" dt="2021-06-13T17:15:01.092" v="3997" actId="20577"/>
        <pc:sldMkLst>
          <pc:docMk/>
          <pc:sldMk cId="2249980110" sldId="270"/>
        </pc:sldMkLst>
        <pc:spChg chg="mod">
          <ac:chgData name="Trey Tull" userId="97ae48f50c1cc91d" providerId="LiveId" clId="{07BEA4E1-F380-2E44-97D0-A349E6D46D0C}" dt="2021-06-10T19:45:17.309" v="3853" actId="20577"/>
          <ac:spMkLst>
            <pc:docMk/>
            <pc:sldMk cId="2249980110" sldId="270"/>
            <ac:spMk id="2" creationId="{CE39EEA6-2F68-7D42-8D72-C273DC8FDDD7}"/>
          </ac:spMkLst>
        </pc:spChg>
        <pc:spChg chg="mod">
          <ac:chgData name="Trey Tull" userId="97ae48f50c1cc91d" providerId="LiveId" clId="{07BEA4E1-F380-2E44-97D0-A349E6D46D0C}" dt="2021-06-13T17:15:01.092" v="3997" actId="20577"/>
          <ac:spMkLst>
            <pc:docMk/>
            <pc:sldMk cId="2249980110" sldId="270"/>
            <ac:spMk id="3" creationId="{0BB62469-DCB7-FF41-993E-0831996FDA3D}"/>
          </ac:spMkLst>
        </pc:spChg>
      </pc:sldChg>
      <pc:sldChg chg="modSp new mod">
        <pc:chgData name="Trey Tull" userId="97ae48f50c1cc91d" providerId="LiveId" clId="{07BEA4E1-F380-2E44-97D0-A349E6D46D0C}" dt="2021-06-10T19:45:52.201" v="3936" actId="20577"/>
        <pc:sldMkLst>
          <pc:docMk/>
          <pc:sldMk cId="2593653811" sldId="271"/>
        </pc:sldMkLst>
        <pc:spChg chg="mod">
          <ac:chgData name="Trey Tull" userId="97ae48f50c1cc91d" providerId="LiveId" clId="{07BEA4E1-F380-2E44-97D0-A349E6D46D0C}" dt="2021-06-10T19:45:34.049" v="3874" actId="122"/>
          <ac:spMkLst>
            <pc:docMk/>
            <pc:sldMk cId="2593653811" sldId="271"/>
            <ac:spMk id="2" creationId="{ACB9635A-2C44-1D4D-9FEE-F92579D5BED9}"/>
          </ac:spMkLst>
        </pc:spChg>
        <pc:spChg chg="mod">
          <ac:chgData name="Trey Tull" userId="97ae48f50c1cc91d" providerId="LiveId" clId="{07BEA4E1-F380-2E44-97D0-A349E6D46D0C}" dt="2021-06-10T19:45:52.201" v="3936" actId="20577"/>
          <ac:spMkLst>
            <pc:docMk/>
            <pc:sldMk cId="2593653811" sldId="271"/>
            <ac:spMk id="3" creationId="{0E6B2AE3-59F7-B845-BC76-D4F3363964F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DF164-401A-1448-8C17-C12ADAFAA323}" type="datetimeFigureOut">
              <a:rPr lang="en-US" smtClean="0"/>
              <a:t>6/13/21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84336-D578-294A-B021-AEA5A3D9E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80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 marked reddening of conjunctiva and how it is checked for; eyelid tremors can’t be controlled, this is seen during modified Romberg balance, raised taste buds from direct heat (no filter, smoking a pipe as in crack or meth will also do this).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F84336-D578-294A-B021-AEA5A3D9E3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27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findings show that participants had significantly decreased cognitive and psychomotor function even when blood, urine, and oral fluid levels were low; end result is toxicological examination is not a reliable indicator</a:t>
            </a:r>
          </a:p>
          <a:p>
            <a:r>
              <a:rPr lang="en-US" dirty="0"/>
              <a:t>https://</a:t>
            </a:r>
            <a:r>
              <a:rPr lang="en-US" dirty="0" err="1"/>
              <a:t>nij.ojp.gov</a:t>
            </a:r>
            <a:r>
              <a:rPr lang="en-US" dirty="0"/>
              <a:t>/topics/articles/field-sobriety-tests-and-thc-levels-unreliable-indicators-marijuana-intoxication#:~:text=RTI%20concluded%20that%2C%20for%20their,contained%20low%20levels%20of%20THC.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F84336-D578-294A-B021-AEA5A3D9E35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014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 person is like when impaired on marijuana and how that correlates to their driving. Depth perception is a pro and con.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F84336-D578-294A-B021-AEA5A3D9E35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56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Pupils may be normal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F84336-D578-294A-B021-AEA5A3D9E35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03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”Acts high” think looks like a drunk, acts like a drunk. Same thing can be implied for someone who has smoked marijuana.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F84336-D578-294A-B021-AEA5A3D9E35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760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However, according to NHTSA (2003), influence on behavior can rapidly diminish after 60 minutes to 2.5 hours.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F84336-D578-294A-B021-AEA5A3D9E35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64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Maximum influence on performance typically manifests in subjects some 20 to 40 minutes following inhalation during a time period when the subjects THC/blood levels are rapid falling.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F84336-D578-294A-B021-AEA5A3D9E35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19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 psychoactive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F84336-D578-294A-B021-AEA5A3D9E35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29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Hydroxy has a behavioral impact, not carboxy. So, if hydroxy is present it is likely impairment is/was present at time of evaluation.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F84336-D578-294A-B021-AEA5A3D9E35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546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NHTSA has stated presence of Carboxy does not relate to crash risk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F84336-D578-294A-B021-AEA5A3D9E35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5437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Metabolic rate from person to person can vary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F84336-D578-294A-B021-AEA5A3D9E35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87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dwidrugdrivingconsulting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05FA5-C708-5D41-9BD2-EB7DFC68CE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Fighting cannabis dui cases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C5D589-3152-6049-86C0-76C16CF63C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Trey </a:t>
            </a:r>
            <a:r>
              <a:rPr lang="en-US" dirty="0" err="1"/>
              <a:t>tull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601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E3ABA-D68C-A646-A8FE-CFB39CB69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Oral ingestion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DCF1B-5229-FB4E-933C-1B9E3413F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Different pharmacokinetic profile from inhalation</a:t>
            </a:r>
          </a:p>
          <a:p>
            <a:pPr lvl="1"/>
            <a:r>
              <a:rPr lang="en-US" dirty="0"/>
              <a:t>Blood levels rise slowly over time</a:t>
            </a:r>
          </a:p>
          <a:p>
            <a:pPr lvl="2"/>
            <a:r>
              <a:rPr lang="en-US" dirty="0"/>
              <a:t>Max concentrations 60 to 120 minutes after dosing</a:t>
            </a:r>
          </a:p>
          <a:p>
            <a:pPr lvl="2"/>
            <a:r>
              <a:rPr lang="en-US" dirty="0"/>
              <a:t>Decline slowly</a:t>
            </a:r>
          </a:p>
          <a:p>
            <a:pPr lvl="1"/>
            <a:r>
              <a:rPr lang="en-US" dirty="0"/>
              <a:t>Onset of effects is delayed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Armentano</a:t>
            </a:r>
            <a:r>
              <a:rPr lang="en-US" dirty="0"/>
              <a:t>, 2013)</a:t>
            </a:r>
          </a:p>
          <a:p>
            <a:pPr lvl="1"/>
            <a:endParaRPr lang="en-US" dirty="0"/>
          </a:p>
          <a:p>
            <a:r>
              <a:rPr lang="en-US" dirty="0"/>
              <a:t>*Knowing if your client smoked or ingested cannabis is crucial to blood defense*</a:t>
            </a:r>
          </a:p>
        </p:txBody>
      </p:sp>
    </p:spTree>
    <p:extLst>
      <p:ext uri="{BB962C8B-B14F-4D97-AF65-F5344CB8AC3E}">
        <p14:creationId xmlns:p14="http://schemas.microsoft.com/office/powerpoint/2010/main" val="435018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EF040-DC39-E14C-A5AE-461678ABE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NHTSA Says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89696-0503-F34A-92B2-BA04BB447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difficult to establish a relationship between a person’s THC blood or plasma concentration and performance impairing effects</a:t>
            </a:r>
          </a:p>
          <a:p>
            <a:pPr lvl="1"/>
            <a:r>
              <a:rPr lang="en-US" dirty="0"/>
              <a:t>Yet states with per se limits will use any metabolite to pursue criminal conviction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639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7093A-2A78-E94E-8145-3592EEA3E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National institute of justice </a:t>
            </a:r>
            <a:br>
              <a:rPr lang="en-US" dirty="0"/>
            </a:br>
            <a:br>
              <a:rPr lang="en-US" sz="1400" dirty="0"/>
            </a:br>
            <a:r>
              <a:rPr lang="en-US" sz="1400" dirty="0"/>
              <a:t>April 5, 2021 release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F9E0A-7170-9748-9B71-1CB8CADCC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THC levels in biofluid not reliable indicators of marijuana impairment</a:t>
            </a:r>
          </a:p>
          <a:p>
            <a:r>
              <a:rPr lang="en-US" dirty="0"/>
              <a:t>Standard SFSTs are not effective in detecting marijuana intoxication</a:t>
            </a:r>
          </a:p>
          <a:p>
            <a:r>
              <a:rPr lang="en-US" dirty="0"/>
              <a:t>Forensic toxicological laboratories analyzed all samples from study conducted by RTI</a:t>
            </a:r>
          </a:p>
          <a:p>
            <a:pPr lvl="1"/>
            <a:r>
              <a:rPr lang="en-US" dirty="0"/>
              <a:t>No correlation found between blood, urine, or oral fluid and psychomotor or cognitive impairment</a:t>
            </a:r>
          </a:p>
        </p:txBody>
      </p:sp>
    </p:spTree>
    <p:extLst>
      <p:ext uri="{BB962C8B-B14F-4D97-AF65-F5344CB8AC3E}">
        <p14:creationId xmlns:p14="http://schemas.microsoft.com/office/powerpoint/2010/main" val="1608329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8031E-B713-5D47-A9D5-8902C489C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Crash Risk Assessment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65A02-FD9B-6542-88D4-C323F084F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Mixed study results</a:t>
            </a:r>
          </a:p>
          <a:p>
            <a:pPr lvl="1"/>
            <a:r>
              <a:rPr lang="en-US" dirty="0"/>
              <a:t>Some show increased risk</a:t>
            </a:r>
          </a:p>
          <a:p>
            <a:pPr lvl="1"/>
            <a:r>
              <a:rPr lang="en-US" dirty="0"/>
              <a:t>Some show no increased risk</a:t>
            </a:r>
          </a:p>
          <a:p>
            <a:r>
              <a:rPr lang="en-US" dirty="0"/>
              <a:t>Studies have suggested subjects under influence are hyperaware of impairment and therefore more vigilant</a:t>
            </a:r>
          </a:p>
          <a:p>
            <a:pPr lvl="1"/>
            <a:r>
              <a:rPr lang="en-US" dirty="0"/>
              <a:t>Make fewer lane changes</a:t>
            </a:r>
          </a:p>
          <a:p>
            <a:pPr lvl="1"/>
            <a:r>
              <a:rPr lang="en-US" dirty="0"/>
              <a:t>Drive more cautiously, drive slower</a:t>
            </a:r>
          </a:p>
          <a:p>
            <a:pPr lvl="1"/>
            <a:r>
              <a:rPr lang="en-US" dirty="0"/>
              <a:t>Leave greater distance </a:t>
            </a:r>
            <a:r>
              <a:rPr lang="en-US"/>
              <a:t>between vehicle</a:t>
            </a:r>
            <a:r>
              <a:rPr lang="en-US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993356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9EEA6-2F68-7D42-8D72-C273DC8FD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62469-DCB7-FF41-993E-0831996F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National Institute of Justice (NIJ) Address 810 Seventh Street NW. (n.d.). </a:t>
            </a:r>
            <a:r>
              <a:rPr lang="en-US" i="1" dirty="0"/>
              <a:t>Field Sobriety Tests and THC Levels Unreliable Indicators of Marijuana Intoxication</a:t>
            </a:r>
            <a:r>
              <a:rPr lang="en-US" dirty="0"/>
              <a:t>. Field Sobriety Tests and THC Levels Unreliable Indicators of Marijuana Intoxication | Office of Justice Programs. https://</a:t>
            </a:r>
            <a:r>
              <a:rPr lang="en-US" dirty="0" err="1"/>
              <a:t>www.ojp.gov</a:t>
            </a:r>
            <a:r>
              <a:rPr lang="en-US" dirty="0"/>
              <a:t>/</a:t>
            </a:r>
            <a:r>
              <a:rPr lang="en-US" dirty="0" err="1"/>
              <a:t>ncjrs</a:t>
            </a:r>
            <a:r>
              <a:rPr lang="en-US" dirty="0"/>
              <a:t>/virtual-library/abstracts/field-sobriety-tests-and-thc-levels-unreliable-indicators-marijuana. </a:t>
            </a:r>
          </a:p>
          <a:p>
            <a:r>
              <a:rPr lang="en-US" dirty="0"/>
              <a:t>Owusu-</a:t>
            </a:r>
            <a:r>
              <a:rPr lang="en-US" dirty="0" err="1"/>
              <a:t>Bempah</a:t>
            </a:r>
            <a:r>
              <a:rPr lang="en-US" dirty="0"/>
              <a:t>, A. (2014). Cannabis Impaired Driving: An Evaluation of Current Modes of Detection. </a:t>
            </a:r>
            <a:r>
              <a:rPr lang="en-US" i="1" dirty="0"/>
              <a:t>Canadian Journal of Criminology and Criminal Justice</a:t>
            </a:r>
            <a:r>
              <a:rPr lang="en-US" dirty="0"/>
              <a:t>, </a:t>
            </a:r>
            <a:r>
              <a:rPr lang="en-US" i="1" dirty="0"/>
              <a:t>56</a:t>
            </a:r>
            <a:r>
              <a:rPr lang="en-US" dirty="0"/>
              <a:t>(2), 219–240. https://</a:t>
            </a:r>
            <a:r>
              <a:rPr lang="en-US" dirty="0" err="1"/>
              <a:t>doi.org</a:t>
            </a:r>
            <a:r>
              <a:rPr lang="en-US" dirty="0"/>
              <a:t>/10.3138/cjccj.2014.es05 </a:t>
            </a:r>
          </a:p>
          <a:p>
            <a:r>
              <a:rPr lang="en-US" dirty="0"/>
              <a:t>Paul </a:t>
            </a:r>
            <a:r>
              <a:rPr lang="en-US" dirty="0" err="1"/>
              <a:t>Armentano</a:t>
            </a:r>
            <a:r>
              <a:rPr lang="en-US" dirty="0"/>
              <a:t>. (2013). Should Per Se Limits Be Imposed For Cannabis? Equating Cannabinoid Blood Concentrations with Actual Driver Impairment: Practical Limitations and Concerns. </a:t>
            </a:r>
            <a:r>
              <a:rPr lang="en-US" i="1" dirty="0"/>
              <a:t>Humboldt Journal of Social Relations</a:t>
            </a:r>
            <a:r>
              <a:rPr lang="en-US" dirty="0"/>
              <a:t>, </a:t>
            </a:r>
            <a:r>
              <a:rPr lang="en-US" i="1" dirty="0"/>
              <a:t>35</a:t>
            </a:r>
            <a:r>
              <a:rPr lang="en-US" dirty="0"/>
              <a:t>, 41–51.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980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9635A-2C44-1D4D-9FEE-F92579D5B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B2AE3-59F7-B845-BC76-D4F336396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Trey </a:t>
            </a:r>
            <a:r>
              <a:rPr lang="en-US" dirty="0" err="1"/>
              <a:t>Tull</a:t>
            </a:r>
            <a:endParaRPr lang="en-US" dirty="0"/>
          </a:p>
          <a:p>
            <a:pPr lvl="1"/>
            <a:r>
              <a:rPr lang="en-US" dirty="0">
                <a:hlinkClick r:id="rId2"/>
              </a:rPr>
              <a:t>dwidrugdrivingconsulting@gmail.com</a:t>
            </a:r>
            <a:endParaRPr lang="en-US" dirty="0"/>
          </a:p>
          <a:p>
            <a:pPr lvl="1"/>
            <a:r>
              <a:rPr lang="en-US" dirty="0"/>
              <a:t>318-278-7328</a:t>
            </a:r>
          </a:p>
        </p:txBody>
      </p:sp>
    </p:spTree>
    <p:extLst>
      <p:ext uri="{BB962C8B-B14F-4D97-AF65-F5344CB8AC3E}">
        <p14:creationId xmlns:p14="http://schemas.microsoft.com/office/powerpoint/2010/main" val="2593653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93926-8822-DF41-8606-B7B87C8D9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indicators law enforcement is Trained for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41187-D963-C24D-A6C7-C5719D840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Odor of Marijuana </a:t>
            </a:r>
          </a:p>
          <a:p>
            <a:r>
              <a:rPr lang="en-US" dirty="0"/>
              <a:t>Bloodshot eyes……marked reddening of conjunctiva</a:t>
            </a:r>
          </a:p>
          <a:p>
            <a:r>
              <a:rPr lang="en-US" dirty="0"/>
              <a:t>Body tremors</a:t>
            </a:r>
          </a:p>
          <a:p>
            <a:r>
              <a:rPr lang="en-US" dirty="0"/>
              <a:t>Relaxed inhibitions</a:t>
            </a:r>
          </a:p>
          <a:p>
            <a:r>
              <a:rPr lang="en-US" dirty="0"/>
              <a:t>Debris in mouth………raised tastes buds…….film on tongue</a:t>
            </a:r>
          </a:p>
          <a:p>
            <a:r>
              <a:rPr lang="en-US" dirty="0"/>
              <a:t>Eyelid tremors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749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EF867-433F-A848-ACE2-238E5B6A1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indicators Law enforcement (DRE) is trained for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1D192-E455-BA49-BF41-CF715BE89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HGN/VGN not present</a:t>
            </a:r>
          </a:p>
          <a:p>
            <a:r>
              <a:rPr lang="en-US" dirty="0"/>
              <a:t>Lack of convergence</a:t>
            </a:r>
          </a:p>
          <a:p>
            <a:r>
              <a:rPr lang="en-US" dirty="0"/>
              <a:t>Dilated pupils</a:t>
            </a:r>
          </a:p>
          <a:p>
            <a:r>
              <a:rPr lang="en-US" dirty="0"/>
              <a:t>Normal Reaction to light</a:t>
            </a:r>
          </a:p>
          <a:p>
            <a:r>
              <a:rPr lang="en-US" dirty="0"/>
              <a:t>Elevated Pulse Rate</a:t>
            </a:r>
          </a:p>
          <a:p>
            <a:r>
              <a:rPr lang="en-US" dirty="0"/>
              <a:t>Elevated Blood Pressure</a:t>
            </a:r>
          </a:p>
          <a:p>
            <a:r>
              <a:rPr lang="en-US" dirty="0"/>
              <a:t>Normal Muscle Tone and Normal Body Temperature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923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3BE41-A915-624B-BC94-7EAD0B124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cannabis impairment suspected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B83AF-3929-2640-847B-C94D3B12F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Intox</a:t>
            </a:r>
            <a:r>
              <a:rPr lang="en-US" dirty="0"/>
              <a:t> results 0.000g%</a:t>
            </a:r>
          </a:p>
          <a:p>
            <a:r>
              <a:rPr lang="en-US" dirty="0"/>
              <a:t>Odor of marijuana </a:t>
            </a:r>
          </a:p>
          <a:p>
            <a:r>
              <a:rPr lang="en-US" dirty="0"/>
              <a:t>Marijuana found inside vehicle</a:t>
            </a:r>
          </a:p>
          <a:p>
            <a:r>
              <a:rPr lang="en-US" dirty="0"/>
              <a:t>Acts “high”</a:t>
            </a:r>
          </a:p>
        </p:txBody>
      </p:sp>
    </p:spTree>
    <p:extLst>
      <p:ext uri="{BB962C8B-B14F-4D97-AF65-F5344CB8AC3E}">
        <p14:creationId xmlns:p14="http://schemas.microsoft.com/office/powerpoint/2010/main" val="738205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65B70-F2B5-F546-95E8-69BC4FF72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Cannabis duration (</a:t>
            </a:r>
            <a:r>
              <a:rPr lang="en-US" sz="2000" dirty="0"/>
              <a:t>according to DRE Matrix</a:t>
            </a:r>
            <a:r>
              <a:rPr lang="en-US" dirty="0"/>
              <a:t>)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65871-F0F8-9547-BCBC-412848277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2-3 hours exhibits and feel effects</a:t>
            </a:r>
          </a:p>
          <a:p>
            <a:r>
              <a:rPr lang="en-US" dirty="0"/>
              <a:t>Impairment may last 24hrs</a:t>
            </a:r>
          </a:p>
          <a:p>
            <a:pPr lvl="1"/>
            <a:r>
              <a:rPr lang="en-US" dirty="0"/>
              <a:t>Possibly no awareness to effects</a:t>
            </a:r>
          </a:p>
        </p:txBody>
      </p:sp>
    </p:spTree>
    <p:extLst>
      <p:ext uri="{BB962C8B-B14F-4D97-AF65-F5344CB8AC3E}">
        <p14:creationId xmlns:p14="http://schemas.microsoft.com/office/powerpoint/2010/main" val="4165934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014C6-B92B-1843-B366-96953522A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Cannabis and blood (inhalation)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4D308-A96E-3944-ACAF-729204486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Peak levels in blood do not correspond with maximum levels of behavioral impairment</a:t>
            </a:r>
          </a:p>
          <a:p>
            <a:pPr lvl="1"/>
            <a:r>
              <a:rPr lang="en-US" dirty="0"/>
              <a:t>Little psychomotor impairment when blood concentrations are at maximum</a:t>
            </a:r>
          </a:p>
          <a:p>
            <a:pPr lvl="2"/>
            <a:r>
              <a:rPr lang="en-US" dirty="0"/>
              <a:t>Occurs following first 15 minutes of cannabis inhalation</a:t>
            </a:r>
          </a:p>
        </p:txBody>
      </p:sp>
    </p:spTree>
    <p:extLst>
      <p:ext uri="{BB962C8B-B14F-4D97-AF65-F5344CB8AC3E}">
        <p14:creationId xmlns:p14="http://schemas.microsoft.com/office/powerpoint/2010/main" val="877610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A02EE-F848-904F-A90F-482E157EB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Illustration for Cannabis and Blood (inhalation)</a:t>
            </a:r>
            <a:br>
              <a:rPr lang="en-US" dirty="0"/>
            </a:br>
            <a:r>
              <a:rPr lang="en-US" dirty="0"/>
              <a:t>		</a:t>
            </a:r>
            <a:r>
              <a:rPr lang="en-US" sz="1200" dirty="0"/>
              <a:t>Not to scale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B2BC487-C535-DB44-B5B5-534CB8FCAB53}"/>
              </a:ext>
            </a:extLst>
          </p:cNvPr>
          <p:cNvCxnSpPr/>
          <p:nvPr/>
        </p:nvCxnSpPr>
        <p:spPr>
          <a:xfrm flipV="1">
            <a:off x="4392119" y="2332765"/>
            <a:ext cx="1403350" cy="1477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BEC22C3-2AA9-3F45-9779-5187DD7B7237}"/>
              </a:ext>
            </a:extLst>
          </p:cNvPr>
          <p:cNvCxnSpPr/>
          <p:nvPr/>
        </p:nvCxnSpPr>
        <p:spPr>
          <a:xfrm>
            <a:off x="5795469" y="2332765"/>
            <a:ext cx="2679065" cy="1541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3A45299-B400-454D-8C28-4A8CCEFE15E5}"/>
              </a:ext>
            </a:extLst>
          </p:cNvPr>
          <p:cNvCxnSpPr/>
          <p:nvPr/>
        </p:nvCxnSpPr>
        <p:spPr>
          <a:xfrm flipV="1">
            <a:off x="4488004" y="2492150"/>
            <a:ext cx="3986530" cy="1317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4">
            <a:extLst>
              <a:ext uri="{FF2B5EF4-FFF2-40B4-BE49-F238E27FC236}">
                <a16:creationId xmlns:a16="http://schemas.microsoft.com/office/drawing/2014/main" id="{CD5DCE89-81DB-C94C-AEE7-DA6E9FF5BA1A}"/>
              </a:ext>
            </a:extLst>
          </p:cNvPr>
          <p:cNvSpPr txBox="1">
            <a:spLocks noChangeArrowheads="1"/>
          </p:cNvSpPr>
          <p:nvPr/>
        </p:nvSpPr>
        <p:spPr bwMode="auto">
          <a:xfrm rot="-2803803">
            <a:off x="4090726" y="2928190"/>
            <a:ext cx="1489075" cy="2667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Blood level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5">
            <a:extLst>
              <a:ext uri="{FF2B5EF4-FFF2-40B4-BE49-F238E27FC236}">
                <a16:creationId xmlns:a16="http://schemas.microsoft.com/office/drawing/2014/main" id="{C45B7B09-1D89-344D-8C9F-129019CF4DC5}"/>
              </a:ext>
            </a:extLst>
          </p:cNvPr>
          <p:cNvSpPr txBox="1">
            <a:spLocks noChangeArrowheads="1"/>
          </p:cNvSpPr>
          <p:nvPr/>
        </p:nvSpPr>
        <p:spPr bwMode="auto">
          <a:xfrm rot="-1153475">
            <a:off x="4838684" y="3495286"/>
            <a:ext cx="1817687" cy="328612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Psychomotor impairment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61D5995-3386-674B-891D-14574E9CB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454" y="18519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99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DDD86-3EEE-0747-9E68-FB8C8036B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Metabolites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1109D-82F0-6548-9BCD-78609E485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99852"/>
          </a:xfrm>
        </p:spPr>
        <p:txBody>
          <a:bodyPr/>
          <a:lstStyle/>
          <a:p>
            <a:r>
              <a:rPr lang="en-US" dirty="0"/>
              <a:t>Two distinct metabolites</a:t>
            </a:r>
          </a:p>
          <a:p>
            <a:pPr lvl="1"/>
            <a:r>
              <a:rPr lang="en-US" dirty="0"/>
              <a:t>Hydroxy THC</a:t>
            </a:r>
          </a:p>
          <a:p>
            <a:pPr lvl="2"/>
            <a:r>
              <a:rPr lang="en-US" dirty="0"/>
              <a:t>Is psychoactive</a:t>
            </a:r>
          </a:p>
          <a:p>
            <a:pPr lvl="2"/>
            <a:r>
              <a:rPr lang="en-US" dirty="0"/>
              <a:t>Present in low levels almost immediately after inhalation</a:t>
            </a:r>
          </a:p>
          <a:p>
            <a:pPr lvl="2"/>
            <a:r>
              <a:rPr lang="en-US" dirty="0"/>
              <a:t>Peak concentration approximately 20-30 minutes after inhalation </a:t>
            </a:r>
          </a:p>
          <a:p>
            <a:pPr lvl="2"/>
            <a:r>
              <a:rPr lang="en-US" dirty="0"/>
              <a:t>Typically not detectable within 6 hours</a:t>
            </a:r>
          </a:p>
          <a:p>
            <a:pPr lvl="1"/>
            <a:r>
              <a:rPr lang="en-US" dirty="0"/>
              <a:t>Carboxy THC</a:t>
            </a:r>
          </a:p>
          <a:p>
            <a:pPr lvl="2"/>
            <a:r>
              <a:rPr lang="en-US" dirty="0"/>
              <a:t>More commonly detected</a:t>
            </a:r>
          </a:p>
          <a:p>
            <a:pPr lvl="2"/>
            <a:r>
              <a:rPr lang="en-US" dirty="0"/>
              <a:t>Remains present for several days, even weeks in chronic users</a:t>
            </a:r>
          </a:p>
          <a:p>
            <a:pPr lvl="2"/>
            <a:r>
              <a:rPr lang="en-US" dirty="0"/>
              <a:t>Detection time in urine is even longer (Owusu-</a:t>
            </a:r>
            <a:r>
              <a:rPr lang="en-US" dirty="0" err="1"/>
              <a:t>Bempah</a:t>
            </a:r>
            <a:r>
              <a:rPr lang="en-US" dirty="0"/>
              <a:t>, 2014)</a:t>
            </a:r>
          </a:p>
        </p:txBody>
      </p:sp>
    </p:spTree>
    <p:extLst>
      <p:ext uri="{BB962C8B-B14F-4D97-AF65-F5344CB8AC3E}">
        <p14:creationId xmlns:p14="http://schemas.microsoft.com/office/powerpoint/2010/main" val="3285820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588AF-B150-6D49-93D6-014826B11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Carboxy THC Defense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F0075-2980-854A-BD84-04821CA5F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not accurately predict the time of last cannabis use</a:t>
            </a:r>
          </a:p>
          <a:p>
            <a:r>
              <a:rPr lang="en-US" dirty="0"/>
              <a:t>Can not suggest relationship between urine drug concentrations and psychomotor function</a:t>
            </a:r>
          </a:p>
          <a:p>
            <a:r>
              <a:rPr lang="en-US" dirty="0"/>
              <a:t>Per se limits based on Carboxy findings lack scientific validity</a:t>
            </a:r>
          </a:p>
          <a:p>
            <a:r>
              <a:rPr lang="en-US" dirty="0"/>
              <a:t>Chronic users can release fat stored THC into blood when abstaining</a:t>
            </a:r>
          </a:p>
          <a:p>
            <a:pPr lvl="1"/>
            <a:r>
              <a:rPr lang="en-US" dirty="0"/>
              <a:t>THC can be present in blood even if no usage for weeks (</a:t>
            </a:r>
            <a:r>
              <a:rPr lang="en-US" dirty="0" err="1"/>
              <a:t>Armentano</a:t>
            </a:r>
            <a:r>
              <a:rPr lang="en-US" dirty="0"/>
              <a:t>, 2013)</a:t>
            </a:r>
          </a:p>
        </p:txBody>
      </p:sp>
    </p:spTree>
    <p:extLst>
      <p:ext uri="{BB962C8B-B14F-4D97-AF65-F5344CB8AC3E}">
        <p14:creationId xmlns:p14="http://schemas.microsoft.com/office/powerpoint/2010/main" val="122557598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117</TotalTime>
  <Words>923</Words>
  <Application>Microsoft Macintosh PowerPoint</Application>
  <PresentationFormat>Widescreen</PresentationFormat>
  <Paragraphs>106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Gill Sans MT</vt:lpstr>
      <vt:lpstr>Gallery</vt:lpstr>
      <vt:lpstr>Fighting cannabis dui cases</vt:lpstr>
      <vt:lpstr>General indicators law enforcement is Trained for</vt:lpstr>
      <vt:lpstr>Clinical indicators Law enforcement (DRE) is trained for</vt:lpstr>
      <vt:lpstr>Reasons cannabis impairment suspected</vt:lpstr>
      <vt:lpstr>Cannabis duration (according to DRE Matrix)</vt:lpstr>
      <vt:lpstr>Cannabis and blood (inhalation)</vt:lpstr>
      <vt:lpstr>Illustration for Cannabis and Blood (inhalation)   Not to scale</vt:lpstr>
      <vt:lpstr>Metabolites</vt:lpstr>
      <vt:lpstr>Carboxy THC Defense</vt:lpstr>
      <vt:lpstr>Oral ingestion</vt:lpstr>
      <vt:lpstr>NHTSA Says</vt:lpstr>
      <vt:lpstr>National institute of justice   April 5, 2021 release</vt:lpstr>
      <vt:lpstr>Crash Risk Assessment </vt:lpstr>
      <vt:lpstr>References</vt:lpstr>
      <vt:lpstr>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Fighting cannabis dui cases</dc:title>
  <dc:creator>Trey Tull</dc:creator>
  <cp:lastModifiedBy>Trey Tull</cp:lastModifiedBy>
  <cp:revision>4</cp:revision>
  <dcterms:created xsi:type="dcterms:W3CDTF">2021-06-10T14:38:30Z</dcterms:created>
  <dcterms:modified xsi:type="dcterms:W3CDTF">2021-06-13T17:23:44Z</dcterms:modified>
</cp:coreProperties>
</file>