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39" r:id="rId2"/>
    <p:sldId id="331" r:id="rId3"/>
    <p:sldId id="340" r:id="rId4"/>
    <p:sldId id="333" r:id="rId5"/>
    <p:sldId id="341" r:id="rId6"/>
    <p:sldId id="334" r:id="rId7"/>
    <p:sldId id="296" r:id="rId8"/>
    <p:sldId id="335" r:id="rId9"/>
    <p:sldId id="336" r:id="rId10"/>
    <p:sldId id="342" r:id="rId11"/>
    <p:sldId id="343" r:id="rId12"/>
    <p:sldId id="344" r:id="rId13"/>
    <p:sldId id="305" r:id="rId14"/>
    <p:sldId id="310" r:id="rId15"/>
    <p:sldId id="345" r:id="rId16"/>
    <p:sldId id="346" r:id="rId17"/>
    <p:sldId id="312" r:id="rId18"/>
    <p:sldId id="347" r:id="rId19"/>
    <p:sldId id="348" r:id="rId20"/>
    <p:sldId id="285" r:id="rId21"/>
    <p:sldId id="288" r:id="rId22"/>
    <p:sldId id="290" r:id="rId23"/>
    <p:sldId id="291" r:id="rId24"/>
    <p:sldId id="329" r:id="rId25"/>
    <p:sldId id="294" r:id="rId26"/>
    <p:sldId id="330" r:id="rId27"/>
    <p:sldId id="328" r:id="rId28"/>
    <p:sldId id="34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88" userDrawn="1">
          <p15:clr>
            <a:srgbClr val="A4A3A4"/>
          </p15:clr>
        </p15:guide>
        <p15:guide id="2" pos="204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5E"/>
    <a:srgbClr val="DDE4E6"/>
    <a:srgbClr val="E8E7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D292E9-F7E7-45E5-A0A6-DAB589B34164}" v="35" dt="2022-01-19T18:25:32.800"/>
  </p1510:revLst>
</p1510:revInfo>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714"/>
  </p:normalViewPr>
  <p:slideViewPr>
    <p:cSldViewPr snapToGrid="0" showGuides="1">
      <p:cViewPr varScale="1">
        <p:scale>
          <a:sx n="73" d="100"/>
          <a:sy n="73" d="100"/>
        </p:scale>
        <p:origin x="960" y="60"/>
      </p:cViewPr>
      <p:guideLst>
        <p:guide orient="horz" pos="888"/>
        <p:guide pos="2048"/>
      </p:guideLst>
    </p:cSldViewPr>
  </p:slid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5F02EF-C989-4991-9934-140DE91F385B}" type="datetimeFigureOut">
              <a:rPr lang="en-US" smtClean="0"/>
              <a:t>1/19/2022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ECF06D-BBEA-4CF9-A31E-AB6B20B16C45}" type="slidenum">
              <a:rPr lang="en-US" smtClean="0"/>
              <a:t>‹#›</a:t>
            </a:fld>
            <a:endParaRPr lang="en-US"/>
          </a:p>
        </p:txBody>
      </p:sp>
    </p:spTree>
    <p:extLst>
      <p:ext uri="{BB962C8B-B14F-4D97-AF65-F5344CB8AC3E}">
        <p14:creationId xmlns:p14="http://schemas.microsoft.com/office/powerpoint/2010/main" val="4022542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AF624F-2C67-CE4E-9A69-4629DE1BAF39}"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8DB11-71CD-244A-98AC-2E4DB83F8603}" type="slidenum">
              <a:rPr lang="en-US" smtClean="0"/>
              <a:t>‹#›</a:t>
            </a:fld>
            <a:endParaRPr lang="en-US"/>
          </a:p>
        </p:txBody>
      </p:sp>
    </p:spTree>
    <p:extLst>
      <p:ext uri="{BB962C8B-B14F-4D97-AF65-F5344CB8AC3E}">
        <p14:creationId xmlns:p14="http://schemas.microsoft.com/office/powerpoint/2010/main" val="208229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1_Title Slide">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57457" y="2335213"/>
            <a:ext cx="10972800" cy="1103312"/>
          </a:xfrm>
          <a:prstGeom prst="rect">
            <a:avLst/>
          </a:prstGeom>
        </p:spPr>
        <p:txBody>
          <a:bodyPr lIns="0" tIns="0" rIns="0" bIns="0" anchor="b" anchorCtr="0">
            <a:noAutofit/>
          </a:bodyPr>
          <a:lstStyle>
            <a:lvl1pPr marL="0" indent="0" algn="l">
              <a:buNone/>
              <a:defRPr sz="3000" b="0" i="0" spc="0" baseline="0">
                <a:solidFill>
                  <a:schemeClr val="bg2"/>
                </a:solidFill>
                <a:latin typeface="+mn-lt"/>
                <a:cs typeface="Arial Narrow" panose="020B0604020202020204" pitchFamily="34" charset="0"/>
              </a:defRPr>
            </a:lvl1pPr>
            <a:lvl2pPr>
              <a:defRPr sz="1500" b="1">
                <a:solidFill>
                  <a:schemeClr val="bg1"/>
                </a:solidFill>
                <a:latin typeface="+mj-lt"/>
              </a:defRPr>
            </a:lvl2pPr>
            <a:lvl3pPr>
              <a:defRPr sz="1500" b="1">
                <a:solidFill>
                  <a:schemeClr val="bg1"/>
                </a:solidFill>
                <a:latin typeface="+mj-lt"/>
              </a:defRPr>
            </a:lvl3pPr>
            <a:lvl4pPr>
              <a:defRPr sz="1500" b="1">
                <a:solidFill>
                  <a:schemeClr val="bg1"/>
                </a:solidFill>
                <a:latin typeface="+mj-lt"/>
              </a:defRPr>
            </a:lvl4pPr>
            <a:lvl5pPr>
              <a:defRPr sz="1500" b="1">
                <a:solidFill>
                  <a:schemeClr val="bg1"/>
                </a:solidFill>
                <a:latin typeface="+mj-lt"/>
              </a:defRPr>
            </a:lvl5pPr>
          </a:lstStyle>
          <a:p>
            <a:pPr lvl="0"/>
            <a:r>
              <a:rPr lang="en-US" dirty="0"/>
              <a:t>Click to Edit Title</a:t>
            </a:r>
          </a:p>
        </p:txBody>
      </p:sp>
      <p:sp>
        <p:nvSpPr>
          <p:cNvPr id="30" name="Text Placeholder 29"/>
          <p:cNvSpPr>
            <a:spLocks noGrp="1"/>
          </p:cNvSpPr>
          <p:nvPr>
            <p:ph type="body" sz="quarter" idx="12" hasCustomPrompt="1"/>
          </p:nvPr>
        </p:nvSpPr>
        <p:spPr>
          <a:xfrm>
            <a:off x="557457" y="3721100"/>
            <a:ext cx="4114800" cy="228600"/>
          </a:xfrm>
          <a:prstGeom prst="rect">
            <a:avLst/>
          </a:prstGeom>
        </p:spPr>
        <p:txBody>
          <a:bodyPr lIns="0" tIns="0" rIns="0" bIns="0" anchor="b" anchorCtr="0">
            <a:noAutofit/>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lang="en-US" sz="1050" b="0" kern="1200" noProof="0" dirty="0">
                <a:solidFill>
                  <a:schemeClr val="tx1"/>
                </a:solidFill>
                <a:latin typeface="+mn-lt"/>
                <a:ea typeface="+mn-ea"/>
                <a:cs typeface="+mn-cs"/>
              </a:defRPr>
            </a:lvl1pPr>
            <a:lvl2pPr marL="342900" indent="0">
              <a:buNone/>
              <a:defRPr sz="975">
                <a:solidFill>
                  <a:schemeClr val="bg1"/>
                </a:solidFill>
                <a:latin typeface="+mn-lt"/>
              </a:defRPr>
            </a:lvl2pPr>
            <a:lvl3pPr marL="685800" indent="0">
              <a:buNone/>
              <a:defRPr sz="975">
                <a:solidFill>
                  <a:schemeClr val="bg1"/>
                </a:solidFill>
                <a:latin typeface="+mn-lt"/>
              </a:defRPr>
            </a:lvl3pPr>
            <a:lvl4pPr marL="1028700" indent="0">
              <a:buNone/>
              <a:defRPr sz="975">
                <a:solidFill>
                  <a:schemeClr val="bg1"/>
                </a:solidFill>
                <a:latin typeface="+mn-lt"/>
              </a:defRPr>
            </a:lvl4pPr>
            <a:lvl5pPr marL="1371600" indent="0">
              <a:buNone/>
              <a:defRPr sz="975">
                <a:solidFill>
                  <a:schemeClr val="bg1"/>
                </a:solidFill>
                <a:latin typeface="+mn-lt"/>
              </a:defRPr>
            </a:lvl5pPr>
          </a:lstStyle>
          <a:p>
            <a:pPr lvl="0"/>
            <a:r>
              <a:rPr lang="en-US" noProof="0" dirty="0"/>
              <a:t>Click to edit speaker name</a:t>
            </a:r>
          </a:p>
        </p:txBody>
      </p:sp>
      <p:sp>
        <p:nvSpPr>
          <p:cNvPr id="5" name="Text Placeholder 4">
            <a:extLst>
              <a:ext uri="{FF2B5EF4-FFF2-40B4-BE49-F238E27FC236}">
                <a16:creationId xmlns:a16="http://schemas.microsoft.com/office/drawing/2014/main" id="{11384D19-DE12-0D43-8B8B-B0132FC3EE51}"/>
              </a:ext>
            </a:extLst>
          </p:cNvPr>
          <p:cNvSpPr>
            <a:spLocks noGrp="1"/>
          </p:cNvSpPr>
          <p:nvPr>
            <p:ph type="body" sz="quarter" idx="13" hasCustomPrompt="1"/>
          </p:nvPr>
        </p:nvSpPr>
        <p:spPr>
          <a:xfrm>
            <a:off x="557458" y="2056243"/>
            <a:ext cx="6085829" cy="278970"/>
          </a:xfrm>
          <a:prstGeom prst="rect">
            <a:avLst/>
          </a:prstGeom>
        </p:spPr>
        <p:txBody>
          <a:bodyPr lIns="0" tIns="0" rIns="0" bIns="0" anchor="b" anchorCtr="0"/>
          <a:lstStyle>
            <a:lvl1pPr marL="0" indent="0" algn="l">
              <a:buNone/>
              <a:defRPr lang="en-US" sz="1400" b="0" kern="1200" dirty="0">
                <a:solidFill>
                  <a:schemeClr val="tx1"/>
                </a:solidFill>
                <a:latin typeface="+mn-lt"/>
                <a:ea typeface="+mn-ea"/>
                <a:cs typeface="+mn-cs"/>
              </a:defRPr>
            </a:lvl1pPr>
            <a:lvl2pPr marL="342900" indent="0">
              <a:buNone/>
              <a:defRPr sz="788" b="0" i="0" spc="150" baseline="0">
                <a:latin typeface="Arial Narrow" panose="020B0604020202020204" pitchFamily="34" charset="0"/>
                <a:cs typeface="Arial Narrow" panose="020B0604020202020204" pitchFamily="34" charset="0"/>
              </a:defRPr>
            </a:lvl2pPr>
            <a:lvl3pPr marL="685800" indent="0">
              <a:buNone/>
              <a:defRPr sz="788" b="0" i="0" spc="150" baseline="0">
                <a:latin typeface="Arial Narrow" panose="020B0604020202020204" pitchFamily="34" charset="0"/>
                <a:cs typeface="Arial Narrow" panose="020B0604020202020204" pitchFamily="34" charset="0"/>
              </a:defRPr>
            </a:lvl3pPr>
            <a:lvl4pPr marL="1028700" indent="0">
              <a:buNone/>
              <a:defRPr sz="788" b="0" i="0" spc="150" baseline="0">
                <a:latin typeface="Arial Narrow" panose="020B0604020202020204" pitchFamily="34" charset="0"/>
                <a:cs typeface="Arial Narrow" panose="020B0604020202020204" pitchFamily="34" charset="0"/>
              </a:defRPr>
            </a:lvl4pPr>
            <a:lvl5pPr marL="1371600" indent="0">
              <a:buNone/>
              <a:defRPr sz="788" b="0" i="0" spc="150" baseline="0">
                <a:latin typeface="Arial Narrow" panose="020B0604020202020204" pitchFamily="34" charset="0"/>
                <a:cs typeface="Arial Narrow" panose="020B0604020202020204" pitchFamily="34" charset="0"/>
              </a:defRPr>
            </a:lvl5pPr>
          </a:lstStyle>
          <a:p>
            <a:pPr lvl="0"/>
            <a:r>
              <a:rPr lang="en-US" dirty="0"/>
              <a:t>Date mm/</a:t>
            </a:r>
            <a:r>
              <a:rPr lang="en-US" dirty="0" err="1"/>
              <a:t>dd</a:t>
            </a:r>
            <a:r>
              <a:rPr lang="en-US" dirty="0"/>
              <a:t>/</a:t>
            </a:r>
            <a:r>
              <a:rPr lang="en-US" dirty="0" err="1"/>
              <a:t>yy</a:t>
            </a:r>
            <a:endParaRPr lang="en-US" dirty="0"/>
          </a:p>
        </p:txBody>
      </p:sp>
      <p:sp>
        <p:nvSpPr>
          <p:cNvPr id="13" name="Text Placeholder 12">
            <a:extLst>
              <a:ext uri="{FF2B5EF4-FFF2-40B4-BE49-F238E27FC236}">
                <a16:creationId xmlns:a16="http://schemas.microsoft.com/office/drawing/2014/main" id="{12ECAAEB-23AF-1A43-9E6A-CBC6EA3A9453}"/>
              </a:ext>
            </a:extLst>
          </p:cNvPr>
          <p:cNvSpPr>
            <a:spLocks noGrp="1"/>
          </p:cNvSpPr>
          <p:nvPr>
            <p:ph type="body" sz="quarter" idx="14" hasCustomPrompt="1"/>
          </p:nvPr>
        </p:nvSpPr>
        <p:spPr>
          <a:xfrm>
            <a:off x="557457" y="3974377"/>
            <a:ext cx="4114800" cy="228600"/>
          </a:xfrm>
          <a:prstGeom prst="rect">
            <a:avLst/>
          </a:prstGeom>
        </p:spPr>
        <p:txBody>
          <a:bodyPr lIns="0" tIns="0" rIns="0" bIns="0" anchor="t" anchorCtr="0">
            <a:noAutofit/>
          </a:bodyPr>
          <a:lstStyle>
            <a:lvl1pPr marL="0" indent="0" algn="l">
              <a:buNone/>
              <a:defRPr lang="en-US" sz="1050" b="0" i="1" kern="1200" dirty="0">
                <a:solidFill>
                  <a:schemeClr val="tx1"/>
                </a:solidFill>
                <a:latin typeface="+mn-lt"/>
                <a:ea typeface="+mn-ea"/>
                <a:cs typeface="+mn-cs"/>
              </a:defRPr>
            </a:lvl1pPr>
            <a:lvl2pPr marL="342900" indent="0" algn="ctr">
              <a:buNone/>
              <a:defRPr sz="975">
                <a:latin typeface="Times" pitchFamily="2" charset="0"/>
              </a:defRPr>
            </a:lvl2pPr>
            <a:lvl3pPr marL="685800" indent="0" algn="ctr">
              <a:buNone/>
              <a:defRPr sz="975">
                <a:latin typeface="Times" pitchFamily="2" charset="0"/>
              </a:defRPr>
            </a:lvl3pPr>
            <a:lvl4pPr marL="1028700" indent="0" algn="ctr">
              <a:buNone/>
              <a:defRPr sz="975">
                <a:latin typeface="Times" pitchFamily="2" charset="0"/>
              </a:defRPr>
            </a:lvl4pPr>
            <a:lvl5pPr marL="1371600" indent="0" algn="ctr">
              <a:buNone/>
              <a:defRPr sz="975">
                <a:latin typeface="Times" pitchFamily="2" charset="0"/>
              </a:defRPr>
            </a:lvl5pPr>
          </a:lstStyle>
          <a:p>
            <a:pPr lvl="0"/>
            <a:r>
              <a:rPr lang="en-US" dirty="0"/>
              <a:t>Click to edit presenter title</a:t>
            </a:r>
          </a:p>
        </p:txBody>
      </p:sp>
      <p:sp>
        <p:nvSpPr>
          <p:cNvPr id="7" name="Freeform 6">
            <a:extLst>
              <a:ext uri="{FF2B5EF4-FFF2-40B4-BE49-F238E27FC236}">
                <a16:creationId xmlns:a16="http://schemas.microsoft.com/office/drawing/2014/main" id="{FE322F10-8B5D-0F4B-B17E-F153C5DE7E31}"/>
              </a:ext>
            </a:extLst>
          </p:cNvPr>
          <p:cNvSpPr/>
          <p:nvPr userDrawn="1"/>
        </p:nvSpPr>
        <p:spPr>
          <a:xfrm>
            <a:off x="568595" y="3438525"/>
            <a:ext cx="11219280" cy="4571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19050" cap="flat" cmpd="sng" algn="ctr">
            <a:solidFill>
              <a:srgbClr val="00485E">
                <a:alpha val="74902"/>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black"/>
              </a:solidFill>
              <a:effectLst/>
              <a:uLnTx/>
              <a:uFillTx/>
              <a:latin typeface="Calibri"/>
              <a:ea typeface="+mn-ea"/>
              <a:cs typeface="+mn-cs"/>
            </a:endParaRPr>
          </a:p>
        </p:txBody>
      </p:sp>
      <p:sp>
        <p:nvSpPr>
          <p:cNvPr id="10" name="Text Placeholder 9">
            <a:extLst>
              <a:ext uri="{FF2B5EF4-FFF2-40B4-BE49-F238E27FC236}">
                <a16:creationId xmlns:a16="http://schemas.microsoft.com/office/drawing/2014/main" id="{FADF3414-36CB-6343-BC88-D35AF2B6DF79}"/>
              </a:ext>
            </a:extLst>
          </p:cNvPr>
          <p:cNvSpPr>
            <a:spLocks noGrp="1"/>
          </p:cNvSpPr>
          <p:nvPr>
            <p:ph type="body" sz="quarter" idx="15" hasCustomPrompt="1"/>
          </p:nvPr>
        </p:nvSpPr>
        <p:spPr>
          <a:xfrm>
            <a:off x="557457" y="4548287"/>
            <a:ext cx="4114800" cy="228600"/>
          </a:xfrm>
          <a:prstGeom prst="rect">
            <a:avLst/>
          </a:prstGeom>
        </p:spPr>
        <p:txBody>
          <a:bodyPr lIns="0" tIns="0" rIns="0" bIns="0" anchor="t" anchorCtr="0"/>
          <a:lstStyle>
            <a:lvl1pPr marL="0" indent="0">
              <a:buNone/>
              <a:defRPr lang="en-US" sz="1050" b="0" i="1" kern="1200" dirty="0">
                <a:solidFill>
                  <a:schemeClr val="tx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4" name="Content Placeholder 13">
            <a:extLst>
              <a:ext uri="{FF2B5EF4-FFF2-40B4-BE49-F238E27FC236}">
                <a16:creationId xmlns:a16="http://schemas.microsoft.com/office/drawing/2014/main" id="{395CF2EB-2614-8345-B581-13C6FC49CE08}"/>
              </a:ext>
            </a:extLst>
          </p:cNvPr>
          <p:cNvSpPr>
            <a:spLocks noGrp="1"/>
          </p:cNvSpPr>
          <p:nvPr>
            <p:ph sz="quarter" idx="16" hasCustomPrompt="1"/>
          </p:nvPr>
        </p:nvSpPr>
        <p:spPr>
          <a:xfrm>
            <a:off x="557457" y="4295010"/>
            <a:ext cx="4114800" cy="228600"/>
          </a:xfrm>
          <a:prstGeom prst="rect">
            <a:avLst/>
          </a:prstGeom>
        </p:spPr>
        <p:txBody>
          <a:bodyPr lIns="0" tIns="0" rIns="0" bIns="0" anchor="b" anchorCtr="0"/>
          <a:lstStyle>
            <a:lvl1pPr marL="0" indent="0">
              <a:buNone/>
              <a:defRPr lang="en-US" sz="1050" b="0" kern="1200" dirty="0">
                <a:solidFill>
                  <a:schemeClr val="tx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sp>
        <p:nvSpPr>
          <p:cNvPr id="11" name="Text Placeholder 9">
            <a:extLst>
              <a:ext uri="{FF2B5EF4-FFF2-40B4-BE49-F238E27FC236}">
                <a16:creationId xmlns:a16="http://schemas.microsoft.com/office/drawing/2014/main" id="{FADF3414-36CB-6343-BC88-D35AF2B6DF79}"/>
              </a:ext>
            </a:extLst>
          </p:cNvPr>
          <p:cNvSpPr>
            <a:spLocks noGrp="1"/>
          </p:cNvSpPr>
          <p:nvPr>
            <p:ph type="body" sz="quarter" idx="17" hasCustomPrompt="1"/>
          </p:nvPr>
        </p:nvSpPr>
        <p:spPr>
          <a:xfrm>
            <a:off x="557457" y="5114755"/>
            <a:ext cx="4114800" cy="228600"/>
          </a:xfrm>
          <a:prstGeom prst="rect">
            <a:avLst/>
          </a:prstGeom>
        </p:spPr>
        <p:txBody>
          <a:bodyPr lIns="0" tIns="0" rIns="0" bIns="0" anchor="t" anchorCtr="0"/>
          <a:lstStyle>
            <a:lvl1pPr marL="0" indent="0">
              <a:buNone/>
              <a:defRPr lang="en-US" sz="1050" b="0" i="1" kern="1200" dirty="0">
                <a:solidFill>
                  <a:schemeClr val="tx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2" name="Content Placeholder 13">
            <a:extLst>
              <a:ext uri="{FF2B5EF4-FFF2-40B4-BE49-F238E27FC236}">
                <a16:creationId xmlns:a16="http://schemas.microsoft.com/office/drawing/2014/main" id="{395CF2EB-2614-8345-B581-13C6FC49CE08}"/>
              </a:ext>
            </a:extLst>
          </p:cNvPr>
          <p:cNvSpPr>
            <a:spLocks noGrp="1"/>
          </p:cNvSpPr>
          <p:nvPr>
            <p:ph sz="quarter" idx="18" hasCustomPrompt="1"/>
          </p:nvPr>
        </p:nvSpPr>
        <p:spPr>
          <a:xfrm>
            <a:off x="557457" y="4861478"/>
            <a:ext cx="4114800" cy="228600"/>
          </a:xfrm>
          <a:prstGeom prst="rect">
            <a:avLst/>
          </a:prstGeom>
        </p:spPr>
        <p:txBody>
          <a:bodyPr lIns="0" tIns="0" rIns="0" bIns="0" anchor="b" anchorCtr="0"/>
          <a:lstStyle>
            <a:lvl1pPr marL="0" indent="0">
              <a:buNone/>
              <a:defRPr lang="en-US" sz="1050" b="0" kern="1200" dirty="0">
                <a:solidFill>
                  <a:schemeClr val="tx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1464" y="179516"/>
            <a:ext cx="1789551" cy="965363"/>
          </a:xfrm>
          <a:prstGeom prst="rect">
            <a:avLst/>
          </a:prstGeom>
        </p:spPr>
      </p:pic>
    </p:spTree>
    <p:extLst>
      <p:ext uri="{BB962C8B-B14F-4D97-AF65-F5344CB8AC3E}">
        <p14:creationId xmlns:p14="http://schemas.microsoft.com/office/powerpoint/2010/main" val="1225023961"/>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44">
          <p15:clr>
            <a:srgbClr val="FBAE40"/>
          </p15:clr>
        </p15:guide>
        <p15:guide id="4" pos="5616">
          <p15:clr>
            <a:srgbClr val="FBAE40"/>
          </p15:clr>
        </p15:guide>
        <p15:guide id="5" orient="horz" pos="60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_Long Title">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EAE9EA07-A1E7-1540-A15D-D8C386010A29}"/>
              </a:ext>
            </a:extLst>
          </p:cNvPr>
          <p:cNvSpPr/>
          <p:nvPr userDrawn="1"/>
        </p:nvSpPr>
        <p:spPr>
          <a:xfrm>
            <a:off x="591128" y="903454"/>
            <a:ext cx="11219280" cy="4571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905237F1-68A1-7545-95D7-37F1495AE447}"/>
              </a:ext>
            </a:extLst>
          </p:cNvPr>
          <p:cNvSpPr txBox="1"/>
          <p:nvPr userDrawn="1"/>
        </p:nvSpPr>
        <p:spPr>
          <a:xfrm>
            <a:off x="0" y="6489680"/>
            <a:ext cx="537728" cy="172194"/>
          </a:xfrm>
          <a:prstGeom prst="rect">
            <a:avLst/>
          </a:prstGeom>
          <a:noFill/>
        </p:spPr>
        <p:txBody>
          <a:bodyPr wrap="square" lIns="0" tIns="0" rIns="0" bIns="0" rtlCol="0" anchor="b" anchorCtr="0">
            <a:noAutofit/>
          </a:bodyPr>
          <a:lstStyle/>
          <a:p>
            <a:pPr algn="r"/>
            <a:fld id="{6C4CC9A5-B69A-494D-99A2-A96A5C8553C5}" type="slidenum">
              <a:rPr lang="en-US" sz="800" smtClean="0">
                <a:solidFill>
                  <a:schemeClr val="tx1"/>
                </a:solidFill>
                <a:latin typeface="+mj-lt"/>
                <a:cs typeface="Calibri" panose="020F0502020204030204" pitchFamily="34" charset="0"/>
              </a:rPr>
              <a:pPr algn="r"/>
              <a:t>‹#›</a:t>
            </a:fld>
            <a:endParaRPr lang="en-US" sz="700" dirty="0">
              <a:solidFill>
                <a:schemeClr val="tx1"/>
              </a:solidFill>
              <a:latin typeface="+mj-lt"/>
              <a:cs typeface="Calibri" panose="020F0502020204030204" pitchFamily="34" charset="0"/>
            </a:endParaRPr>
          </a:p>
        </p:txBody>
      </p:sp>
      <p:sp>
        <p:nvSpPr>
          <p:cNvPr id="11" name="Text Placeholder 17">
            <a:extLst>
              <a:ext uri="{FF2B5EF4-FFF2-40B4-BE49-F238E27FC236}">
                <a16:creationId xmlns:a16="http://schemas.microsoft.com/office/drawing/2014/main" id="{7A05D24C-13A4-A24C-896F-04FFAFCF9713}"/>
              </a:ext>
            </a:extLst>
          </p:cNvPr>
          <p:cNvSpPr>
            <a:spLocks noGrp="1"/>
          </p:cNvSpPr>
          <p:nvPr>
            <p:ph type="body" sz="quarter" idx="11" hasCustomPrompt="1"/>
          </p:nvPr>
        </p:nvSpPr>
        <p:spPr>
          <a:xfrm>
            <a:off x="609600" y="6490406"/>
            <a:ext cx="7999142" cy="171468"/>
          </a:xfrm>
          <a:prstGeom prst="rect">
            <a:avLst/>
          </a:prstGeom>
        </p:spPr>
        <p:txBody>
          <a:bodyPr lIns="0" tIns="0" rIns="0" bIns="0" anchor="b" anchorCtr="0"/>
          <a:lstStyle>
            <a:lvl1pPr marL="0" indent="0">
              <a:buNone/>
              <a:defRPr sz="800" b="0" i="0" spc="38" baseline="0">
                <a:solidFill>
                  <a:schemeClr val="tx1"/>
                </a:solidFill>
                <a:latin typeface="Arial Narrow" panose="020B0604020202020204" pitchFamily="34" charset="0"/>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lvl="0"/>
            <a:r>
              <a:rPr lang="en-US" dirty="0"/>
              <a:t>Click to edit footnotes≠</a:t>
            </a:r>
          </a:p>
        </p:txBody>
      </p:sp>
      <p:sp>
        <p:nvSpPr>
          <p:cNvPr id="12" name="Text Placeholder 19">
            <a:extLst>
              <a:ext uri="{FF2B5EF4-FFF2-40B4-BE49-F238E27FC236}">
                <a16:creationId xmlns:a16="http://schemas.microsoft.com/office/drawing/2014/main" id="{C5478D25-1491-F44D-9DA7-8D25EA6010C9}"/>
              </a:ext>
            </a:extLst>
          </p:cNvPr>
          <p:cNvSpPr>
            <a:spLocks noGrp="1"/>
          </p:cNvSpPr>
          <p:nvPr>
            <p:ph type="body" sz="quarter" idx="12" hasCustomPrompt="1"/>
          </p:nvPr>
        </p:nvSpPr>
        <p:spPr>
          <a:xfrm>
            <a:off x="8845138" y="6239611"/>
            <a:ext cx="2743200" cy="149314"/>
          </a:xfrm>
          <a:prstGeom prst="rect">
            <a:avLst/>
          </a:prstGeom>
        </p:spPr>
        <p:txBody>
          <a:bodyPr lIns="0" tIns="0" rIns="0" bIns="0" anchor="b" anchorCtr="0"/>
          <a:lstStyle>
            <a:lvl1pPr marL="0" indent="0" algn="r">
              <a:buNone/>
              <a:defRPr sz="800" b="0" i="0" spc="38" baseline="0">
                <a:solidFill>
                  <a:schemeClr val="tx1"/>
                </a:solidFill>
                <a:latin typeface="Arial Narrow" panose="020B0604020202020204" pitchFamily="34" charset="0"/>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lvl="0"/>
            <a:r>
              <a:rPr lang="en-US"/>
              <a:t>WM-236924</a:t>
            </a:r>
            <a:endParaRPr lang="en-US" dirty="0"/>
          </a:p>
        </p:txBody>
      </p:sp>
      <p:sp>
        <p:nvSpPr>
          <p:cNvPr id="9" name="Title 3"/>
          <p:cNvSpPr>
            <a:spLocks noGrp="1"/>
          </p:cNvSpPr>
          <p:nvPr>
            <p:ph type="title" hasCustomPrompt="1"/>
          </p:nvPr>
        </p:nvSpPr>
        <p:spPr>
          <a:xfrm>
            <a:off x="587660" y="1"/>
            <a:ext cx="8915400" cy="937929"/>
          </a:xfrm>
          <a:prstGeom prst="rect">
            <a:avLst/>
          </a:prstGeom>
        </p:spPr>
        <p:txBody>
          <a:bodyPr lIns="0" tIns="0" rIns="0" bIns="0" anchor="b" anchorCtr="0"/>
          <a:lstStyle>
            <a:lvl1pPr algn="l">
              <a:defRPr sz="2400" b="0" i="0" spc="0" baseline="0">
                <a:solidFill>
                  <a:schemeClr val="tx1"/>
                </a:solidFill>
                <a:latin typeface="+mn-lt"/>
                <a:cs typeface="Arial Narrow" panose="020B0604020202020204" pitchFamily="34" charset="0"/>
              </a:defRPr>
            </a:lvl1pPr>
          </a:lstStyle>
          <a:p>
            <a:r>
              <a:rPr lang="en-US" dirty="0"/>
              <a:t>Click to Edit Master Title: </a:t>
            </a:r>
            <a:br>
              <a:rPr lang="en-US" dirty="0"/>
            </a:br>
            <a:r>
              <a:rPr lang="en-US" dirty="0"/>
              <a:t>2-line Titles</a:t>
            </a:r>
          </a:p>
        </p:txBody>
      </p:sp>
    </p:spTree>
    <p:extLst>
      <p:ext uri="{BB962C8B-B14F-4D97-AF65-F5344CB8AC3E}">
        <p14:creationId xmlns:p14="http://schemas.microsoft.com/office/powerpoint/2010/main" val="3774087416"/>
      </p:ext>
    </p:extLst>
  </p:cSld>
  <p:clrMapOvr>
    <a:masterClrMapping/>
  </p:clrMapOvr>
  <p:extLst>
    <p:ext uri="{DCECCB84-F9BA-43D5-87BE-67443E8EF086}">
      <p15:sldGuideLst xmlns:p15="http://schemas.microsoft.com/office/powerpoint/2012/main">
        <p15:guide id="1" pos="384" userDrawn="1">
          <p15:clr>
            <a:srgbClr val="FBAE40"/>
          </p15:clr>
        </p15:guide>
        <p15:guide id="2" pos="7296" userDrawn="1">
          <p15:clr>
            <a:srgbClr val="FBAE40"/>
          </p15:clr>
        </p15:guide>
        <p15:guide id="3" orient="horz" pos="600" userDrawn="1">
          <p15:clr>
            <a:srgbClr val="FBAE40"/>
          </p15:clr>
        </p15:guide>
        <p15:guide id="4" orient="horz" pos="3936"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Appendix">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1C4C06E-94AD-0D4D-92DF-3604DA52EECE}"/>
              </a:ext>
            </a:extLst>
          </p:cNvPr>
          <p:cNvSpPr txBox="1"/>
          <p:nvPr userDrawn="1"/>
        </p:nvSpPr>
        <p:spPr>
          <a:xfrm>
            <a:off x="0" y="6489680"/>
            <a:ext cx="537728" cy="172194"/>
          </a:xfrm>
          <a:prstGeom prst="rect">
            <a:avLst/>
          </a:prstGeom>
          <a:noFill/>
        </p:spPr>
        <p:txBody>
          <a:bodyPr wrap="square" lIns="0" tIns="0" rIns="0" bIns="0" rtlCol="0" anchor="b" anchorCtr="0">
            <a:noAutofit/>
          </a:bodyPr>
          <a:lstStyle/>
          <a:p>
            <a:pPr algn="r"/>
            <a:fld id="{6C4CC9A5-B69A-494D-99A2-A96A5C8553C5}" type="slidenum">
              <a:rPr lang="en-US" sz="900" smtClean="0">
                <a:solidFill>
                  <a:schemeClr val="tx1">
                    <a:lumMod val="75000"/>
                  </a:schemeClr>
                </a:solidFill>
                <a:latin typeface="+mn-lt"/>
                <a:cs typeface="Calibri" panose="020F0502020204030204" pitchFamily="34" charset="0"/>
              </a:rPr>
              <a:pPr algn="r"/>
              <a:t>‹#›</a:t>
            </a:fld>
            <a:endParaRPr lang="en-US" sz="800" dirty="0">
              <a:solidFill>
                <a:schemeClr val="tx1">
                  <a:lumMod val="75000"/>
                </a:schemeClr>
              </a:solidFill>
              <a:latin typeface="+mn-lt"/>
              <a:cs typeface="Calibri" panose="020F0502020204030204" pitchFamily="34" charset="0"/>
            </a:endParaRPr>
          </a:p>
        </p:txBody>
      </p:sp>
      <p:sp>
        <p:nvSpPr>
          <p:cNvPr id="6" name="Text Placeholder 17"/>
          <p:cNvSpPr>
            <a:spLocks noGrp="1"/>
          </p:cNvSpPr>
          <p:nvPr>
            <p:ph type="body" sz="quarter" idx="11" hasCustomPrompt="1"/>
          </p:nvPr>
        </p:nvSpPr>
        <p:spPr>
          <a:xfrm>
            <a:off x="609601" y="6490407"/>
            <a:ext cx="8192756" cy="164592"/>
          </a:xfrm>
          <a:prstGeom prst="rect">
            <a:avLst/>
          </a:prstGeom>
        </p:spPr>
        <p:txBody>
          <a:bodyPr lIns="0" tIns="0" rIns="0" bIns="0" anchor="b" anchorCtr="0"/>
          <a:lstStyle>
            <a:lvl1pPr marL="0" indent="0">
              <a:buNone/>
              <a:defRPr lang="en-US" sz="900" b="0" i="0" kern="1200" spc="0" baseline="0" dirty="0">
                <a:solidFill>
                  <a:schemeClr val="tx1">
                    <a:lumMod val="75000"/>
                  </a:schemeClr>
                </a:solidFill>
                <a:latin typeface="+mn-lt"/>
                <a:ea typeface="+mn-ea"/>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marL="0" lvl="0" indent="0" algn="l" defTabSz="685800" rtl="0" eaLnBrk="1" latinLnBrk="0" hangingPunct="1">
              <a:spcBef>
                <a:spcPct val="20000"/>
              </a:spcBef>
              <a:buFont typeface="Arial" panose="020B0604020202020204" pitchFamily="34" charset="0"/>
              <a:buNone/>
            </a:pPr>
            <a:r>
              <a:rPr lang="en-US" dirty="0"/>
              <a:t>Click to edit footnotes</a:t>
            </a:r>
          </a:p>
        </p:txBody>
      </p:sp>
      <p:sp>
        <p:nvSpPr>
          <p:cNvPr id="7" name="Text Placeholder 19"/>
          <p:cNvSpPr>
            <a:spLocks noGrp="1"/>
          </p:cNvSpPr>
          <p:nvPr>
            <p:ph type="body" sz="quarter" idx="12" hasCustomPrompt="1"/>
          </p:nvPr>
        </p:nvSpPr>
        <p:spPr>
          <a:xfrm>
            <a:off x="7907867" y="6269347"/>
            <a:ext cx="3657600" cy="184150"/>
          </a:xfrm>
          <a:prstGeom prst="rect">
            <a:avLst/>
          </a:prstGeom>
        </p:spPr>
        <p:txBody>
          <a:bodyPr lIns="0" tIns="0" rIns="0" bIns="0" anchor="b" anchorCtr="0"/>
          <a:lstStyle>
            <a:lvl1pPr marL="0" indent="0" algn="r">
              <a:buNone/>
              <a:defRPr lang="en-US" sz="800" b="0" i="0" kern="1200" spc="0" baseline="0" dirty="0">
                <a:solidFill>
                  <a:schemeClr val="tx1">
                    <a:lumMod val="75000"/>
                  </a:schemeClr>
                </a:solidFill>
                <a:latin typeface="+mn-lt"/>
                <a:ea typeface="+mn-ea"/>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marL="0" lvl="0" indent="0" algn="r" defTabSz="685800" rtl="0" eaLnBrk="1" latinLnBrk="0" hangingPunct="1">
              <a:spcBef>
                <a:spcPct val="20000"/>
              </a:spcBef>
              <a:buFont typeface="Arial" panose="020B0604020202020204" pitchFamily="34" charset="0"/>
              <a:buNone/>
            </a:pPr>
            <a:r>
              <a:rPr lang="en-US"/>
              <a:t>WM-236924</a:t>
            </a:r>
            <a:endParaRPr lang="en-US" dirty="0"/>
          </a:p>
        </p:txBody>
      </p:sp>
      <p:sp>
        <p:nvSpPr>
          <p:cNvPr id="8" name="Title 3"/>
          <p:cNvSpPr>
            <a:spLocks noGrp="1"/>
          </p:cNvSpPr>
          <p:nvPr>
            <p:ph type="title" hasCustomPrompt="1"/>
          </p:nvPr>
        </p:nvSpPr>
        <p:spPr>
          <a:xfrm>
            <a:off x="609600" y="1"/>
            <a:ext cx="10972800" cy="635895"/>
          </a:xfrm>
          <a:prstGeom prst="rect">
            <a:avLst/>
          </a:prstGeom>
        </p:spPr>
        <p:txBody>
          <a:bodyPr lIns="0" tIns="0" rIns="0" bIns="0" anchor="b" anchorCtr="0"/>
          <a:lstStyle>
            <a:lvl1pPr algn="l">
              <a:defRPr sz="2400" b="0" i="0" cap="none" spc="0" baseline="0">
                <a:solidFill>
                  <a:schemeClr val="tx1">
                    <a:lumMod val="75000"/>
                  </a:schemeClr>
                </a:solidFill>
                <a:latin typeface="+mn-lt"/>
                <a:cs typeface="Arial Narrow" panose="020B0604020202020204" pitchFamily="34" charset="0"/>
              </a:defRPr>
            </a:lvl1pPr>
          </a:lstStyle>
          <a:p>
            <a:r>
              <a:rPr lang="en-US" dirty="0"/>
              <a:t>Click to Edit Master Disclosure Appendix Title Style</a:t>
            </a:r>
          </a:p>
        </p:txBody>
      </p:sp>
      <p:sp>
        <p:nvSpPr>
          <p:cNvPr id="9" name="Freeform 8">
            <a:extLst>
              <a:ext uri="{FF2B5EF4-FFF2-40B4-BE49-F238E27FC236}">
                <a16:creationId xmlns:a16="http://schemas.microsoft.com/office/drawing/2014/main" id="{EAE9EA07-A1E7-1540-A15D-D8C386010A29}"/>
              </a:ext>
            </a:extLst>
          </p:cNvPr>
          <p:cNvSpPr/>
          <p:nvPr userDrawn="1"/>
        </p:nvSpPr>
        <p:spPr>
          <a:xfrm>
            <a:off x="609600" y="601420"/>
            <a:ext cx="11219280" cy="4571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
        <p:nvSpPr>
          <p:cNvPr id="10" name="Content Placeholder 4">
            <a:extLst>
              <a:ext uri="{FF2B5EF4-FFF2-40B4-BE49-F238E27FC236}">
                <a16:creationId xmlns:a16="http://schemas.microsoft.com/office/drawing/2014/main" id="{58FC61AF-E44E-5B41-8F40-FE15BD24E029}"/>
              </a:ext>
            </a:extLst>
          </p:cNvPr>
          <p:cNvSpPr>
            <a:spLocks noGrp="1"/>
          </p:cNvSpPr>
          <p:nvPr>
            <p:ph sz="quarter" idx="14"/>
          </p:nvPr>
        </p:nvSpPr>
        <p:spPr>
          <a:xfrm>
            <a:off x="609601" y="1141414"/>
            <a:ext cx="10955867" cy="5027039"/>
          </a:xfrm>
          <a:prstGeom prst="rect">
            <a:avLst/>
          </a:prstGeom>
        </p:spPr>
        <p:txBody>
          <a:bodyPr/>
          <a:lstStyle>
            <a:lvl1pPr marL="0" marR="0" indent="0" algn="l" defTabSz="685800" rtl="0" eaLnBrk="1" fontAlgn="auto" latinLnBrk="0" hangingPunct="1">
              <a:lnSpc>
                <a:spcPct val="93000"/>
              </a:lnSpc>
              <a:spcBef>
                <a:spcPts val="0"/>
              </a:spcBef>
              <a:spcAft>
                <a:spcPts val="600"/>
              </a:spcAft>
              <a:buClrTx/>
              <a:buSzTx/>
              <a:buFontTx/>
              <a:buNone/>
              <a:tabLst/>
              <a:defRPr lang="en-US" sz="800" b="0" kern="1200" baseline="0" dirty="0" smtClean="0">
                <a:solidFill>
                  <a:schemeClr val="tx1">
                    <a:lumMod val="75000"/>
                  </a:schemeClr>
                </a:solidFill>
                <a:latin typeface="+mn-lt"/>
                <a:ea typeface="+mn-ea"/>
                <a:cs typeface="+mn-cs"/>
              </a:defRPr>
            </a:lvl1pPr>
            <a:lvl2pPr marL="175021" indent="0">
              <a:lnSpc>
                <a:spcPct val="93000"/>
              </a:lnSpc>
              <a:spcBef>
                <a:spcPts val="0"/>
              </a:spcBef>
              <a:spcAft>
                <a:spcPts val="600"/>
              </a:spcAft>
              <a:buFontTx/>
              <a:buNone/>
              <a:tabLst/>
              <a:defRPr lang="en-US" sz="800" b="0" kern="1200" baseline="0" dirty="0" smtClean="0">
                <a:solidFill>
                  <a:schemeClr val="tx1">
                    <a:lumMod val="75000"/>
                  </a:schemeClr>
                </a:solidFill>
                <a:latin typeface="+mn-lt"/>
                <a:ea typeface="+mn-ea"/>
                <a:cs typeface="+mn-cs"/>
              </a:defRPr>
            </a:lvl2pPr>
            <a:lvl3pPr marL="388144" indent="0">
              <a:lnSpc>
                <a:spcPct val="93000"/>
              </a:lnSpc>
              <a:spcBef>
                <a:spcPts val="0"/>
              </a:spcBef>
              <a:spcAft>
                <a:spcPts val="600"/>
              </a:spcAft>
              <a:buFontTx/>
              <a:buNone/>
              <a:tabLst/>
              <a:defRPr lang="en-US" sz="800" b="0" kern="1200" baseline="0" dirty="0" smtClean="0">
                <a:solidFill>
                  <a:schemeClr val="tx1">
                    <a:lumMod val="75000"/>
                  </a:schemeClr>
                </a:solidFill>
                <a:latin typeface="+mn-lt"/>
                <a:ea typeface="+mn-ea"/>
                <a:cs typeface="+mn-cs"/>
              </a:defRPr>
            </a:lvl3pPr>
            <a:lvl4pPr marL="557213" indent="0">
              <a:lnSpc>
                <a:spcPct val="93000"/>
              </a:lnSpc>
              <a:spcBef>
                <a:spcPts val="0"/>
              </a:spcBef>
              <a:spcAft>
                <a:spcPts val="600"/>
              </a:spcAft>
              <a:buFontTx/>
              <a:buNone/>
              <a:tabLst/>
              <a:defRPr lang="en-US" sz="800" b="0" kern="1200" baseline="0" dirty="0" smtClean="0">
                <a:solidFill>
                  <a:schemeClr val="tx1">
                    <a:lumMod val="75000"/>
                  </a:schemeClr>
                </a:solidFill>
                <a:latin typeface="+mn-lt"/>
                <a:ea typeface="+mn-ea"/>
                <a:cs typeface="+mn-cs"/>
              </a:defRPr>
            </a:lvl4pPr>
            <a:lvl5pPr marL="776287" indent="0">
              <a:lnSpc>
                <a:spcPct val="93000"/>
              </a:lnSpc>
              <a:spcBef>
                <a:spcPts val="0"/>
              </a:spcBef>
              <a:spcAft>
                <a:spcPts val="600"/>
              </a:spcAft>
              <a:buFontTx/>
              <a:buNone/>
              <a:tabLst/>
              <a:defRPr lang="en-US" sz="800" b="0" kern="1200" baseline="0" dirty="0">
                <a:solidFill>
                  <a:schemeClr val="tx1">
                    <a:lumMod val="75000"/>
                  </a:schemeClr>
                </a:solidFill>
                <a:latin typeface="+mn-lt"/>
                <a:ea typeface="+mn-ea"/>
                <a:cs typeface="+mn-cs"/>
              </a:defRPr>
            </a:lvl5pPr>
          </a:lstStyle>
          <a:p>
            <a:pPr lvl="0"/>
            <a:r>
              <a:rPr lang="en-US" dirty="0"/>
              <a:t>Edit Master text styles</a:t>
            </a:r>
          </a:p>
          <a:p>
            <a:pPr marL="0" marR="0" lvl="0" indent="0" algn="l" defTabSz="685800" rtl="0" eaLnBrk="1" fontAlgn="auto" latinLnBrk="0" hangingPunct="1">
              <a:lnSpc>
                <a:spcPct val="93000"/>
              </a:lnSpc>
              <a:spcBef>
                <a:spcPts val="0"/>
              </a:spcBef>
              <a:spcAft>
                <a:spcPts val="600"/>
              </a:spcAft>
              <a:buClrTx/>
              <a:buSzTx/>
              <a:buFontTx/>
              <a:buNone/>
              <a:tabLst/>
              <a:defRPr/>
            </a:pPr>
            <a:r>
              <a:rPr lang="en-US" dirty="0"/>
              <a:t>Edit Master text styles</a:t>
            </a:r>
          </a:p>
          <a:p>
            <a:pPr marL="0" marR="0" lvl="0" indent="0" algn="l" defTabSz="685800" rtl="0" eaLnBrk="1" fontAlgn="auto" latinLnBrk="0" hangingPunct="1">
              <a:lnSpc>
                <a:spcPct val="93000"/>
              </a:lnSpc>
              <a:spcBef>
                <a:spcPts val="0"/>
              </a:spcBef>
              <a:spcAft>
                <a:spcPts val="600"/>
              </a:spcAft>
              <a:buClrTx/>
              <a:buSzTx/>
              <a:buFontTx/>
              <a:buNone/>
              <a:tabLst/>
              <a:defRPr/>
            </a:pPr>
            <a:r>
              <a:rPr lang="en-US" dirty="0"/>
              <a:t>Edit Master text styles</a:t>
            </a:r>
          </a:p>
          <a:p>
            <a:pPr lvl="0"/>
            <a:endParaRPr lang="en-US" dirty="0"/>
          </a:p>
        </p:txBody>
      </p:sp>
    </p:spTree>
    <p:extLst>
      <p:ext uri="{BB962C8B-B14F-4D97-AF65-F5344CB8AC3E}">
        <p14:creationId xmlns:p14="http://schemas.microsoft.com/office/powerpoint/2010/main" val="72947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2_Title Slide">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57457" y="2335213"/>
            <a:ext cx="10972800" cy="1103312"/>
          </a:xfrm>
          <a:prstGeom prst="rect">
            <a:avLst/>
          </a:prstGeom>
        </p:spPr>
        <p:txBody>
          <a:bodyPr lIns="0" tIns="0" rIns="0" bIns="0" anchor="b" anchorCtr="0">
            <a:noAutofit/>
          </a:bodyPr>
          <a:lstStyle>
            <a:lvl1pPr marL="0" indent="0" algn="l">
              <a:buNone/>
              <a:defRPr sz="3000" b="0" i="0" spc="0" baseline="0">
                <a:solidFill>
                  <a:schemeClr val="bg2"/>
                </a:solidFill>
                <a:latin typeface="+mn-lt"/>
                <a:cs typeface="Arial Narrow" panose="020B0604020202020204" pitchFamily="34" charset="0"/>
              </a:defRPr>
            </a:lvl1pPr>
            <a:lvl2pPr>
              <a:defRPr sz="1500" b="1">
                <a:solidFill>
                  <a:schemeClr val="bg1"/>
                </a:solidFill>
                <a:latin typeface="+mj-lt"/>
              </a:defRPr>
            </a:lvl2pPr>
            <a:lvl3pPr>
              <a:defRPr sz="1500" b="1">
                <a:solidFill>
                  <a:schemeClr val="bg1"/>
                </a:solidFill>
                <a:latin typeface="+mj-lt"/>
              </a:defRPr>
            </a:lvl3pPr>
            <a:lvl4pPr>
              <a:defRPr sz="1500" b="1">
                <a:solidFill>
                  <a:schemeClr val="bg1"/>
                </a:solidFill>
                <a:latin typeface="+mj-lt"/>
              </a:defRPr>
            </a:lvl4pPr>
            <a:lvl5pPr>
              <a:defRPr sz="1500" b="1">
                <a:solidFill>
                  <a:schemeClr val="bg1"/>
                </a:solidFill>
                <a:latin typeface="+mj-lt"/>
              </a:defRPr>
            </a:lvl5pPr>
          </a:lstStyle>
          <a:p>
            <a:pPr lvl="0"/>
            <a:r>
              <a:rPr lang="en-US" dirty="0"/>
              <a:t>Click to Edit Title</a:t>
            </a:r>
          </a:p>
        </p:txBody>
      </p:sp>
      <p:sp>
        <p:nvSpPr>
          <p:cNvPr id="30" name="Text Placeholder 29"/>
          <p:cNvSpPr>
            <a:spLocks noGrp="1"/>
          </p:cNvSpPr>
          <p:nvPr>
            <p:ph type="body" sz="quarter" idx="12" hasCustomPrompt="1"/>
          </p:nvPr>
        </p:nvSpPr>
        <p:spPr>
          <a:xfrm>
            <a:off x="557457" y="3721100"/>
            <a:ext cx="4114800" cy="228600"/>
          </a:xfrm>
          <a:prstGeom prst="rect">
            <a:avLst/>
          </a:prstGeom>
        </p:spPr>
        <p:txBody>
          <a:bodyPr lIns="0" tIns="0" rIns="0" bIns="0" anchor="b" anchorCtr="0">
            <a:noAutofit/>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lang="en-US" sz="1050" b="0" kern="1200" noProof="0" dirty="0">
                <a:solidFill>
                  <a:schemeClr val="tx1"/>
                </a:solidFill>
                <a:latin typeface="+mn-lt"/>
                <a:ea typeface="+mn-ea"/>
                <a:cs typeface="+mn-cs"/>
              </a:defRPr>
            </a:lvl1pPr>
            <a:lvl2pPr marL="342900" indent="0">
              <a:buNone/>
              <a:defRPr sz="975">
                <a:solidFill>
                  <a:schemeClr val="bg1"/>
                </a:solidFill>
                <a:latin typeface="+mn-lt"/>
              </a:defRPr>
            </a:lvl2pPr>
            <a:lvl3pPr marL="685800" indent="0">
              <a:buNone/>
              <a:defRPr sz="975">
                <a:solidFill>
                  <a:schemeClr val="bg1"/>
                </a:solidFill>
                <a:latin typeface="+mn-lt"/>
              </a:defRPr>
            </a:lvl3pPr>
            <a:lvl4pPr marL="1028700" indent="0">
              <a:buNone/>
              <a:defRPr sz="975">
                <a:solidFill>
                  <a:schemeClr val="bg1"/>
                </a:solidFill>
                <a:latin typeface="+mn-lt"/>
              </a:defRPr>
            </a:lvl4pPr>
            <a:lvl5pPr marL="1371600" indent="0">
              <a:buNone/>
              <a:defRPr sz="975">
                <a:solidFill>
                  <a:schemeClr val="bg1"/>
                </a:solidFill>
                <a:latin typeface="+mn-lt"/>
              </a:defRPr>
            </a:lvl5pPr>
          </a:lstStyle>
          <a:p>
            <a:pPr lvl="0"/>
            <a:r>
              <a:rPr lang="en-US" noProof="0" dirty="0"/>
              <a:t>Click to edit speaker name</a:t>
            </a:r>
          </a:p>
        </p:txBody>
      </p:sp>
      <p:sp>
        <p:nvSpPr>
          <p:cNvPr id="5" name="Text Placeholder 4">
            <a:extLst>
              <a:ext uri="{FF2B5EF4-FFF2-40B4-BE49-F238E27FC236}">
                <a16:creationId xmlns:a16="http://schemas.microsoft.com/office/drawing/2014/main" id="{11384D19-DE12-0D43-8B8B-B0132FC3EE51}"/>
              </a:ext>
            </a:extLst>
          </p:cNvPr>
          <p:cNvSpPr>
            <a:spLocks noGrp="1"/>
          </p:cNvSpPr>
          <p:nvPr>
            <p:ph type="body" sz="quarter" idx="13" hasCustomPrompt="1"/>
          </p:nvPr>
        </p:nvSpPr>
        <p:spPr>
          <a:xfrm>
            <a:off x="557458" y="2056243"/>
            <a:ext cx="6085829" cy="278970"/>
          </a:xfrm>
          <a:prstGeom prst="rect">
            <a:avLst/>
          </a:prstGeom>
        </p:spPr>
        <p:txBody>
          <a:bodyPr lIns="0" tIns="0" rIns="0" bIns="0" anchor="b" anchorCtr="0"/>
          <a:lstStyle>
            <a:lvl1pPr marL="0" indent="0" algn="l">
              <a:buNone/>
              <a:defRPr lang="en-US" sz="1400" b="0" kern="1200" dirty="0">
                <a:solidFill>
                  <a:schemeClr val="tx1"/>
                </a:solidFill>
                <a:latin typeface="+mn-lt"/>
                <a:ea typeface="+mn-ea"/>
                <a:cs typeface="+mn-cs"/>
              </a:defRPr>
            </a:lvl1pPr>
            <a:lvl2pPr marL="342900" indent="0">
              <a:buNone/>
              <a:defRPr sz="788" b="0" i="0" spc="150" baseline="0">
                <a:latin typeface="Arial Narrow" panose="020B0604020202020204" pitchFamily="34" charset="0"/>
                <a:cs typeface="Arial Narrow" panose="020B0604020202020204" pitchFamily="34" charset="0"/>
              </a:defRPr>
            </a:lvl2pPr>
            <a:lvl3pPr marL="685800" indent="0">
              <a:buNone/>
              <a:defRPr sz="788" b="0" i="0" spc="150" baseline="0">
                <a:latin typeface="Arial Narrow" panose="020B0604020202020204" pitchFamily="34" charset="0"/>
                <a:cs typeface="Arial Narrow" panose="020B0604020202020204" pitchFamily="34" charset="0"/>
              </a:defRPr>
            </a:lvl3pPr>
            <a:lvl4pPr marL="1028700" indent="0">
              <a:buNone/>
              <a:defRPr sz="788" b="0" i="0" spc="150" baseline="0">
                <a:latin typeface="Arial Narrow" panose="020B0604020202020204" pitchFamily="34" charset="0"/>
                <a:cs typeface="Arial Narrow" panose="020B0604020202020204" pitchFamily="34" charset="0"/>
              </a:defRPr>
            </a:lvl4pPr>
            <a:lvl5pPr marL="1371600" indent="0">
              <a:buNone/>
              <a:defRPr sz="788" b="0" i="0" spc="150" baseline="0">
                <a:latin typeface="Arial Narrow" panose="020B0604020202020204" pitchFamily="34" charset="0"/>
                <a:cs typeface="Arial Narrow" panose="020B0604020202020204" pitchFamily="34" charset="0"/>
              </a:defRPr>
            </a:lvl5pPr>
          </a:lstStyle>
          <a:p>
            <a:pPr lvl="0"/>
            <a:r>
              <a:rPr lang="en-US" dirty="0"/>
              <a:t>Date mm/</a:t>
            </a:r>
            <a:r>
              <a:rPr lang="en-US" dirty="0" err="1"/>
              <a:t>dd</a:t>
            </a:r>
            <a:r>
              <a:rPr lang="en-US" dirty="0"/>
              <a:t>/</a:t>
            </a:r>
            <a:r>
              <a:rPr lang="en-US" dirty="0" err="1"/>
              <a:t>yy</a:t>
            </a:r>
            <a:endParaRPr lang="en-US" dirty="0"/>
          </a:p>
        </p:txBody>
      </p:sp>
      <p:sp>
        <p:nvSpPr>
          <p:cNvPr id="13" name="Text Placeholder 12">
            <a:extLst>
              <a:ext uri="{FF2B5EF4-FFF2-40B4-BE49-F238E27FC236}">
                <a16:creationId xmlns:a16="http://schemas.microsoft.com/office/drawing/2014/main" id="{12ECAAEB-23AF-1A43-9E6A-CBC6EA3A9453}"/>
              </a:ext>
            </a:extLst>
          </p:cNvPr>
          <p:cNvSpPr>
            <a:spLocks noGrp="1"/>
          </p:cNvSpPr>
          <p:nvPr>
            <p:ph type="body" sz="quarter" idx="14" hasCustomPrompt="1"/>
          </p:nvPr>
        </p:nvSpPr>
        <p:spPr>
          <a:xfrm>
            <a:off x="557457" y="3974377"/>
            <a:ext cx="4114800" cy="228600"/>
          </a:xfrm>
          <a:prstGeom prst="rect">
            <a:avLst/>
          </a:prstGeom>
        </p:spPr>
        <p:txBody>
          <a:bodyPr lIns="0" tIns="0" rIns="0" bIns="0" anchor="t" anchorCtr="0">
            <a:noAutofit/>
          </a:bodyPr>
          <a:lstStyle>
            <a:lvl1pPr marL="0" indent="0" algn="l">
              <a:buNone/>
              <a:defRPr lang="en-US" sz="1050" b="0" i="1" kern="1200" dirty="0">
                <a:solidFill>
                  <a:schemeClr val="tx1"/>
                </a:solidFill>
                <a:latin typeface="+mn-lt"/>
                <a:ea typeface="+mn-ea"/>
                <a:cs typeface="+mn-cs"/>
              </a:defRPr>
            </a:lvl1pPr>
            <a:lvl2pPr marL="342900" indent="0" algn="ctr">
              <a:buNone/>
              <a:defRPr sz="975">
                <a:latin typeface="Times" pitchFamily="2" charset="0"/>
              </a:defRPr>
            </a:lvl2pPr>
            <a:lvl3pPr marL="685800" indent="0" algn="ctr">
              <a:buNone/>
              <a:defRPr sz="975">
                <a:latin typeface="Times" pitchFamily="2" charset="0"/>
              </a:defRPr>
            </a:lvl3pPr>
            <a:lvl4pPr marL="1028700" indent="0" algn="ctr">
              <a:buNone/>
              <a:defRPr sz="975">
                <a:latin typeface="Times" pitchFamily="2" charset="0"/>
              </a:defRPr>
            </a:lvl4pPr>
            <a:lvl5pPr marL="1371600" indent="0" algn="ctr">
              <a:buNone/>
              <a:defRPr sz="975">
                <a:latin typeface="Times" pitchFamily="2" charset="0"/>
              </a:defRPr>
            </a:lvl5pPr>
          </a:lstStyle>
          <a:p>
            <a:pPr lvl="0"/>
            <a:r>
              <a:rPr lang="en-US" dirty="0"/>
              <a:t>Click to edit presenter title</a:t>
            </a:r>
          </a:p>
        </p:txBody>
      </p:sp>
      <p:sp>
        <p:nvSpPr>
          <p:cNvPr id="10" name="Text Placeholder 9">
            <a:extLst>
              <a:ext uri="{FF2B5EF4-FFF2-40B4-BE49-F238E27FC236}">
                <a16:creationId xmlns:a16="http://schemas.microsoft.com/office/drawing/2014/main" id="{FADF3414-36CB-6343-BC88-D35AF2B6DF79}"/>
              </a:ext>
            </a:extLst>
          </p:cNvPr>
          <p:cNvSpPr>
            <a:spLocks noGrp="1"/>
          </p:cNvSpPr>
          <p:nvPr>
            <p:ph type="body" sz="quarter" idx="15" hasCustomPrompt="1"/>
          </p:nvPr>
        </p:nvSpPr>
        <p:spPr>
          <a:xfrm>
            <a:off x="557457" y="4548287"/>
            <a:ext cx="4114800" cy="228600"/>
          </a:xfrm>
          <a:prstGeom prst="rect">
            <a:avLst/>
          </a:prstGeom>
        </p:spPr>
        <p:txBody>
          <a:bodyPr lIns="0" tIns="0" rIns="0" bIns="0" anchor="t" anchorCtr="0"/>
          <a:lstStyle>
            <a:lvl1pPr marL="0" indent="0">
              <a:buNone/>
              <a:defRPr lang="en-US" sz="1050" b="0" i="1" kern="1200" dirty="0">
                <a:solidFill>
                  <a:schemeClr val="tx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4" name="Content Placeholder 13">
            <a:extLst>
              <a:ext uri="{FF2B5EF4-FFF2-40B4-BE49-F238E27FC236}">
                <a16:creationId xmlns:a16="http://schemas.microsoft.com/office/drawing/2014/main" id="{395CF2EB-2614-8345-B581-13C6FC49CE08}"/>
              </a:ext>
            </a:extLst>
          </p:cNvPr>
          <p:cNvSpPr>
            <a:spLocks noGrp="1"/>
          </p:cNvSpPr>
          <p:nvPr>
            <p:ph sz="quarter" idx="16" hasCustomPrompt="1"/>
          </p:nvPr>
        </p:nvSpPr>
        <p:spPr>
          <a:xfrm>
            <a:off x="557457" y="4295010"/>
            <a:ext cx="4114800" cy="228600"/>
          </a:xfrm>
          <a:prstGeom prst="rect">
            <a:avLst/>
          </a:prstGeom>
        </p:spPr>
        <p:txBody>
          <a:bodyPr lIns="0" tIns="0" rIns="0" bIns="0" anchor="b" anchorCtr="0"/>
          <a:lstStyle>
            <a:lvl1pPr marL="0" indent="0">
              <a:buNone/>
              <a:defRPr lang="en-US" sz="1050" b="0" kern="1200" dirty="0">
                <a:solidFill>
                  <a:schemeClr val="tx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sp>
        <p:nvSpPr>
          <p:cNvPr id="11" name="Text Placeholder 9">
            <a:extLst>
              <a:ext uri="{FF2B5EF4-FFF2-40B4-BE49-F238E27FC236}">
                <a16:creationId xmlns:a16="http://schemas.microsoft.com/office/drawing/2014/main" id="{FADF3414-36CB-6343-BC88-D35AF2B6DF79}"/>
              </a:ext>
            </a:extLst>
          </p:cNvPr>
          <p:cNvSpPr>
            <a:spLocks noGrp="1"/>
          </p:cNvSpPr>
          <p:nvPr>
            <p:ph type="body" sz="quarter" idx="17" hasCustomPrompt="1"/>
          </p:nvPr>
        </p:nvSpPr>
        <p:spPr>
          <a:xfrm>
            <a:off x="557457" y="5114755"/>
            <a:ext cx="4114800" cy="228600"/>
          </a:xfrm>
          <a:prstGeom prst="rect">
            <a:avLst/>
          </a:prstGeom>
        </p:spPr>
        <p:txBody>
          <a:bodyPr lIns="0" tIns="0" rIns="0" bIns="0" anchor="t" anchorCtr="0"/>
          <a:lstStyle>
            <a:lvl1pPr marL="0" indent="0">
              <a:buNone/>
              <a:defRPr lang="en-US" sz="1050" b="0" i="1" kern="1200" dirty="0">
                <a:solidFill>
                  <a:schemeClr val="tx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2" name="Content Placeholder 13">
            <a:extLst>
              <a:ext uri="{FF2B5EF4-FFF2-40B4-BE49-F238E27FC236}">
                <a16:creationId xmlns:a16="http://schemas.microsoft.com/office/drawing/2014/main" id="{395CF2EB-2614-8345-B581-13C6FC49CE08}"/>
              </a:ext>
            </a:extLst>
          </p:cNvPr>
          <p:cNvSpPr>
            <a:spLocks noGrp="1"/>
          </p:cNvSpPr>
          <p:nvPr>
            <p:ph sz="quarter" idx="18" hasCustomPrompt="1"/>
          </p:nvPr>
        </p:nvSpPr>
        <p:spPr>
          <a:xfrm>
            <a:off x="557457" y="4861478"/>
            <a:ext cx="4114800" cy="228600"/>
          </a:xfrm>
          <a:prstGeom prst="rect">
            <a:avLst/>
          </a:prstGeom>
        </p:spPr>
        <p:txBody>
          <a:bodyPr lIns="0" tIns="0" rIns="0" bIns="0" anchor="b" anchorCtr="0"/>
          <a:lstStyle>
            <a:lvl1pPr marL="0" indent="0">
              <a:buNone/>
              <a:defRPr lang="en-US" sz="1050" b="0" kern="1200" dirty="0">
                <a:solidFill>
                  <a:schemeClr val="tx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1464" y="179516"/>
            <a:ext cx="1789551" cy="965363"/>
          </a:xfrm>
          <a:prstGeom prst="rect">
            <a:avLst/>
          </a:prstGeom>
        </p:spPr>
      </p:pic>
      <p:pic>
        <p:nvPicPr>
          <p:cNvPr id="15" name="Picture 14">
            <a:extLst>
              <a:ext uri="{FF2B5EF4-FFF2-40B4-BE49-F238E27FC236}">
                <a16:creationId xmlns:a16="http://schemas.microsoft.com/office/drawing/2014/main" id="{7B3BD943-1744-9E4F-8712-F6DA47C18B1B}"/>
              </a:ext>
            </a:extLst>
          </p:cNvPr>
          <p:cNvPicPr>
            <a:picLocks noChangeAspect="1"/>
          </p:cNvPicPr>
          <p:nvPr userDrawn="1"/>
        </p:nvPicPr>
        <p:blipFill>
          <a:blip r:embed="rId3"/>
          <a:stretch>
            <a:fillRect/>
          </a:stretch>
        </p:blipFill>
        <p:spPr>
          <a:xfrm>
            <a:off x="7904251" y="380242"/>
            <a:ext cx="3117218" cy="1987132"/>
          </a:xfrm>
          <a:prstGeom prst="rect">
            <a:avLst/>
          </a:prstGeom>
        </p:spPr>
      </p:pic>
    </p:spTree>
    <p:extLst>
      <p:ext uri="{BB962C8B-B14F-4D97-AF65-F5344CB8AC3E}">
        <p14:creationId xmlns:p14="http://schemas.microsoft.com/office/powerpoint/2010/main" val="394355775"/>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44">
          <p15:clr>
            <a:srgbClr val="FBAE40"/>
          </p15:clr>
        </p15:guide>
        <p15:guide id="4" pos="5616">
          <p15:clr>
            <a:srgbClr val="FBAE40"/>
          </p15:clr>
        </p15:guide>
        <p15:guide id="5" orient="horz" pos="60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_Dark Option">
    <p:bg>
      <p:bgPr>
        <a:solidFill>
          <a:srgbClr val="00485E"/>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57457" y="2335213"/>
            <a:ext cx="10972800" cy="1103312"/>
          </a:xfrm>
          <a:prstGeom prst="rect">
            <a:avLst/>
          </a:prstGeom>
        </p:spPr>
        <p:txBody>
          <a:bodyPr lIns="0" tIns="0" rIns="0" bIns="0" anchor="b" anchorCtr="0">
            <a:noAutofit/>
          </a:bodyPr>
          <a:lstStyle>
            <a:lvl1pPr marL="0" indent="0" algn="l">
              <a:buNone/>
              <a:defRPr sz="3000" b="0" i="0" spc="0" baseline="0">
                <a:solidFill>
                  <a:schemeClr val="bg1"/>
                </a:solidFill>
                <a:latin typeface="+mn-lt"/>
                <a:cs typeface="Arial Narrow" panose="020B0604020202020204" pitchFamily="34" charset="0"/>
              </a:defRPr>
            </a:lvl1pPr>
            <a:lvl2pPr>
              <a:defRPr sz="1500" b="1">
                <a:solidFill>
                  <a:schemeClr val="bg1"/>
                </a:solidFill>
                <a:latin typeface="+mj-lt"/>
              </a:defRPr>
            </a:lvl2pPr>
            <a:lvl3pPr>
              <a:defRPr sz="1500" b="1">
                <a:solidFill>
                  <a:schemeClr val="bg1"/>
                </a:solidFill>
                <a:latin typeface="+mj-lt"/>
              </a:defRPr>
            </a:lvl3pPr>
            <a:lvl4pPr>
              <a:defRPr sz="1500" b="1">
                <a:solidFill>
                  <a:schemeClr val="bg1"/>
                </a:solidFill>
                <a:latin typeface="+mj-lt"/>
              </a:defRPr>
            </a:lvl4pPr>
            <a:lvl5pPr>
              <a:defRPr sz="1500" b="1">
                <a:solidFill>
                  <a:schemeClr val="bg1"/>
                </a:solidFill>
                <a:latin typeface="+mj-lt"/>
              </a:defRPr>
            </a:lvl5pPr>
          </a:lstStyle>
          <a:p>
            <a:pPr lvl="0"/>
            <a:r>
              <a:rPr lang="en-US" dirty="0"/>
              <a:t>Click to Edit Title</a:t>
            </a:r>
          </a:p>
        </p:txBody>
      </p:sp>
      <p:sp>
        <p:nvSpPr>
          <p:cNvPr id="30" name="Text Placeholder 29"/>
          <p:cNvSpPr>
            <a:spLocks noGrp="1"/>
          </p:cNvSpPr>
          <p:nvPr>
            <p:ph type="body" sz="quarter" idx="12" hasCustomPrompt="1"/>
          </p:nvPr>
        </p:nvSpPr>
        <p:spPr>
          <a:xfrm>
            <a:off x="557457" y="3721100"/>
            <a:ext cx="4114800" cy="228600"/>
          </a:xfrm>
          <a:prstGeom prst="rect">
            <a:avLst/>
          </a:prstGeom>
        </p:spPr>
        <p:txBody>
          <a:bodyPr lIns="0" tIns="0" rIns="0" bIns="0" anchor="b" anchorCtr="0">
            <a:noAutofit/>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lang="en-US" sz="1050" b="0" kern="1200" noProof="0" dirty="0">
                <a:solidFill>
                  <a:schemeClr val="bg1"/>
                </a:solidFill>
                <a:latin typeface="+mn-lt"/>
                <a:ea typeface="+mn-ea"/>
                <a:cs typeface="+mn-cs"/>
              </a:defRPr>
            </a:lvl1pPr>
            <a:lvl2pPr marL="342900" indent="0">
              <a:buNone/>
              <a:defRPr sz="975">
                <a:solidFill>
                  <a:schemeClr val="bg1"/>
                </a:solidFill>
                <a:latin typeface="+mn-lt"/>
              </a:defRPr>
            </a:lvl2pPr>
            <a:lvl3pPr marL="685800" indent="0">
              <a:buNone/>
              <a:defRPr sz="975">
                <a:solidFill>
                  <a:schemeClr val="bg1"/>
                </a:solidFill>
                <a:latin typeface="+mn-lt"/>
              </a:defRPr>
            </a:lvl3pPr>
            <a:lvl4pPr marL="1028700" indent="0">
              <a:buNone/>
              <a:defRPr sz="975">
                <a:solidFill>
                  <a:schemeClr val="bg1"/>
                </a:solidFill>
                <a:latin typeface="+mn-lt"/>
              </a:defRPr>
            </a:lvl4pPr>
            <a:lvl5pPr marL="1371600" indent="0">
              <a:buNone/>
              <a:defRPr sz="975">
                <a:solidFill>
                  <a:schemeClr val="bg1"/>
                </a:solidFill>
                <a:latin typeface="+mn-lt"/>
              </a:defRPr>
            </a:lvl5pPr>
          </a:lstStyle>
          <a:p>
            <a:pPr lvl="0"/>
            <a:r>
              <a:rPr lang="en-US" noProof="0" dirty="0"/>
              <a:t>Click to edit speaker name</a:t>
            </a:r>
          </a:p>
        </p:txBody>
      </p:sp>
      <p:sp>
        <p:nvSpPr>
          <p:cNvPr id="5" name="Text Placeholder 4">
            <a:extLst>
              <a:ext uri="{FF2B5EF4-FFF2-40B4-BE49-F238E27FC236}">
                <a16:creationId xmlns:a16="http://schemas.microsoft.com/office/drawing/2014/main" id="{11384D19-DE12-0D43-8B8B-B0132FC3EE51}"/>
              </a:ext>
            </a:extLst>
          </p:cNvPr>
          <p:cNvSpPr>
            <a:spLocks noGrp="1"/>
          </p:cNvSpPr>
          <p:nvPr>
            <p:ph type="body" sz="quarter" idx="13" hasCustomPrompt="1"/>
          </p:nvPr>
        </p:nvSpPr>
        <p:spPr>
          <a:xfrm>
            <a:off x="557458" y="2056243"/>
            <a:ext cx="6085829" cy="278970"/>
          </a:xfrm>
          <a:prstGeom prst="rect">
            <a:avLst/>
          </a:prstGeom>
        </p:spPr>
        <p:txBody>
          <a:bodyPr lIns="0" tIns="0" rIns="0" bIns="0" anchor="b" anchorCtr="0"/>
          <a:lstStyle>
            <a:lvl1pPr marL="0" indent="0" algn="l">
              <a:buNone/>
              <a:defRPr lang="en-US" sz="1400" b="0" kern="1200" dirty="0">
                <a:solidFill>
                  <a:schemeClr val="bg1"/>
                </a:solidFill>
                <a:latin typeface="+mn-lt"/>
                <a:ea typeface="+mn-ea"/>
                <a:cs typeface="+mn-cs"/>
              </a:defRPr>
            </a:lvl1pPr>
            <a:lvl2pPr marL="342900" indent="0">
              <a:buNone/>
              <a:defRPr sz="788" b="0" i="0" spc="150" baseline="0">
                <a:latin typeface="Arial Narrow" panose="020B0604020202020204" pitchFamily="34" charset="0"/>
                <a:cs typeface="Arial Narrow" panose="020B0604020202020204" pitchFamily="34" charset="0"/>
              </a:defRPr>
            </a:lvl2pPr>
            <a:lvl3pPr marL="685800" indent="0">
              <a:buNone/>
              <a:defRPr sz="788" b="0" i="0" spc="150" baseline="0">
                <a:latin typeface="Arial Narrow" panose="020B0604020202020204" pitchFamily="34" charset="0"/>
                <a:cs typeface="Arial Narrow" panose="020B0604020202020204" pitchFamily="34" charset="0"/>
              </a:defRPr>
            </a:lvl3pPr>
            <a:lvl4pPr marL="1028700" indent="0">
              <a:buNone/>
              <a:defRPr sz="788" b="0" i="0" spc="150" baseline="0">
                <a:latin typeface="Arial Narrow" panose="020B0604020202020204" pitchFamily="34" charset="0"/>
                <a:cs typeface="Arial Narrow" panose="020B0604020202020204" pitchFamily="34" charset="0"/>
              </a:defRPr>
            </a:lvl4pPr>
            <a:lvl5pPr marL="1371600" indent="0">
              <a:buNone/>
              <a:defRPr sz="788" b="0" i="0" spc="150" baseline="0">
                <a:latin typeface="Arial Narrow" panose="020B0604020202020204" pitchFamily="34" charset="0"/>
                <a:cs typeface="Arial Narrow" panose="020B0604020202020204" pitchFamily="34" charset="0"/>
              </a:defRPr>
            </a:lvl5pPr>
          </a:lstStyle>
          <a:p>
            <a:pPr lvl="0"/>
            <a:r>
              <a:rPr lang="en-US" dirty="0"/>
              <a:t>Date mm/</a:t>
            </a:r>
            <a:r>
              <a:rPr lang="en-US" dirty="0" err="1"/>
              <a:t>dd</a:t>
            </a:r>
            <a:r>
              <a:rPr lang="en-US" dirty="0"/>
              <a:t>/</a:t>
            </a:r>
            <a:r>
              <a:rPr lang="en-US" dirty="0" err="1"/>
              <a:t>yy</a:t>
            </a:r>
            <a:endParaRPr lang="en-US" dirty="0"/>
          </a:p>
        </p:txBody>
      </p:sp>
      <p:sp>
        <p:nvSpPr>
          <p:cNvPr id="13" name="Text Placeholder 12">
            <a:extLst>
              <a:ext uri="{FF2B5EF4-FFF2-40B4-BE49-F238E27FC236}">
                <a16:creationId xmlns:a16="http://schemas.microsoft.com/office/drawing/2014/main" id="{12ECAAEB-23AF-1A43-9E6A-CBC6EA3A9453}"/>
              </a:ext>
            </a:extLst>
          </p:cNvPr>
          <p:cNvSpPr>
            <a:spLocks noGrp="1"/>
          </p:cNvSpPr>
          <p:nvPr>
            <p:ph type="body" sz="quarter" idx="14" hasCustomPrompt="1"/>
          </p:nvPr>
        </p:nvSpPr>
        <p:spPr>
          <a:xfrm>
            <a:off x="557457" y="3974377"/>
            <a:ext cx="4114800" cy="228600"/>
          </a:xfrm>
          <a:prstGeom prst="rect">
            <a:avLst/>
          </a:prstGeom>
        </p:spPr>
        <p:txBody>
          <a:bodyPr lIns="0" tIns="0" rIns="0" bIns="0" anchor="t" anchorCtr="0">
            <a:noAutofit/>
          </a:bodyPr>
          <a:lstStyle>
            <a:lvl1pPr marL="0" indent="0" algn="l">
              <a:buNone/>
              <a:defRPr lang="en-US" sz="1050" b="0" i="1" kern="1200" dirty="0">
                <a:solidFill>
                  <a:schemeClr val="bg1"/>
                </a:solidFill>
                <a:latin typeface="+mn-lt"/>
                <a:ea typeface="+mn-ea"/>
                <a:cs typeface="+mn-cs"/>
              </a:defRPr>
            </a:lvl1pPr>
            <a:lvl2pPr marL="342900" indent="0" algn="ctr">
              <a:buNone/>
              <a:defRPr sz="975">
                <a:latin typeface="Times" pitchFamily="2" charset="0"/>
              </a:defRPr>
            </a:lvl2pPr>
            <a:lvl3pPr marL="685800" indent="0" algn="ctr">
              <a:buNone/>
              <a:defRPr sz="975">
                <a:latin typeface="Times" pitchFamily="2" charset="0"/>
              </a:defRPr>
            </a:lvl3pPr>
            <a:lvl4pPr marL="1028700" indent="0" algn="ctr">
              <a:buNone/>
              <a:defRPr sz="975">
                <a:latin typeface="Times" pitchFamily="2" charset="0"/>
              </a:defRPr>
            </a:lvl4pPr>
            <a:lvl5pPr marL="1371600" indent="0" algn="ctr">
              <a:buNone/>
              <a:defRPr sz="975">
                <a:latin typeface="Times" pitchFamily="2" charset="0"/>
              </a:defRPr>
            </a:lvl5pPr>
          </a:lstStyle>
          <a:p>
            <a:pPr lvl="0"/>
            <a:r>
              <a:rPr lang="en-US" dirty="0"/>
              <a:t>Click to edit presenter title</a:t>
            </a:r>
          </a:p>
        </p:txBody>
      </p:sp>
      <p:sp>
        <p:nvSpPr>
          <p:cNvPr id="7" name="Freeform 6">
            <a:extLst>
              <a:ext uri="{FF2B5EF4-FFF2-40B4-BE49-F238E27FC236}">
                <a16:creationId xmlns:a16="http://schemas.microsoft.com/office/drawing/2014/main" id="{FE322F10-8B5D-0F4B-B17E-F153C5DE7E31}"/>
              </a:ext>
            </a:extLst>
          </p:cNvPr>
          <p:cNvSpPr/>
          <p:nvPr userDrawn="1"/>
        </p:nvSpPr>
        <p:spPr>
          <a:xfrm>
            <a:off x="392853" y="6463739"/>
            <a:ext cx="11219280" cy="4571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19050"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black"/>
              </a:solidFill>
              <a:effectLst/>
              <a:uLnTx/>
              <a:uFillTx/>
              <a:latin typeface="Calibri"/>
              <a:ea typeface="+mn-ea"/>
              <a:cs typeface="+mn-cs"/>
            </a:endParaRPr>
          </a:p>
        </p:txBody>
      </p:sp>
      <p:sp>
        <p:nvSpPr>
          <p:cNvPr id="10" name="Text Placeholder 9">
            <a:extLst>
              <a:ext uri="{FF2B5EF4-FFF2-40B4-BE49-F238E27FC236}">
                <a16:creationId xmlns:a16="http://schemas.microsoft.com/office/drawing/2014/main" id="{FADF3414-36CB-6343-BC88-D35AF2B6DF79}"/>
              </a:ext>
            </a:extLst>
          </p:cNvPr>
          <p:cNvSpPr>
            <a:spLocks noGrp="1"/>
          </p:cNvSpPr>
          <p:nvPr>
            <p:ph type="body" sz="quarter" idx="15" hasCustomPrompt="1"/>
          </p:nvPr>
        </p:nvSpPr>
        <p:spPr>
          <a:xfrm>
            <a:off x="557457" y="4548287"/>
            <a:ext cx="4114800" cy="228600"/>
          </a:xfrm>
          <a:prstGeom prst="rect">
            <a:avLst/>
          </a:prstGeom>
        </p:spPr>
        <p:txBody>
          <a:bodyPr lIns="0" tIns="0" rIns="0" bIns="0" anchor="t" anchorCtr="0"/>
          <a:lstStyle>
            <a:lvl1pPr marL="0" indent="0">
              <a:buNone/>
              <a:defRPr lang="en-US" sz="1050" b="0" i="1" kern="1200" dirty="0">
                <a:solidFill>
                  <a:schemeClr val="bg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4" name="Content Placeholder 13">
            <a:extLst>
              <a:ext uri="{FF2B5EF4-FFF2-40B4-BE49-F238E27FC236}">
                <a16:creationId xmlns:a16="http://schemas.microsoft.com/office/drawing/2014/main" id="{395CF2EB-2614-8345-B581-13C6FC49CE08}"/>
              </a:ext>
            </a:extLst>
          </p:cNvPr>
          <p:cNvSpPr>
            <a:spLocks noGrp="1"/>
          </p:cNvSpPr>
          <p:nvPr>
            <p:ph sz="quarter" idx="16" hasCustomPrompt="1"/>
          </p:nvPr>
        </p:nvSpPr>
        <p:spPr>
          <a:xfrm>
            <a:off x="557457" y="4295010"/>
            <a:ext cx="4114800" cy="228600"/>
          </a:xfrm>
          <a:prstGeom prst="rect">
            <a:avLst/>
          </a:prstGeom>
        </p:spPr>
        <p:txBody>
          <a:bodyPr lIns="0" tIns="0" rIns="0" bIns="0" anchor="b" anchorCtr="0"/>
          <a:lstStyle>
            <a:lvl1pPr marL="0" indent="0">
              <a:buNone/>
              <a:defRPr lang="en-US" sz="1050" b="0" kern="1200" dirty="0">
                <a:solidFill>
                  <a:schemeClr val="bg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sp>
        <p:nvSpPr>
          <p:cNvPr id="11" name="Text Placeholder 9">
            <a:extLst>
              <a:ext uri="{FF2B5EF4-FFF2-40B4-BE49-F238E27FC236}">
                <a16:creationId xmlns:a16="http://schemas.microsoft.com/office/drawing/2014/main" id="{FADF3414-36CB-6343-BC88-D35AF2B6DF79}"/>
              </a:ext>
            </a:extLst>
          </p:cNvPr>
          <p:cNvSpPr>
            <a:spLocks noGrp="1"/>
          </p:cNvSpPr>
          <p:nvPr>
            <p:ph type="body" sz="quarter" idx="17" hasCustomPrompt="1"/>
          </p:nvPr>
        </p:nvSpPr>
        <p:spPr>
          <a:xfrm>
            <a:off x="557457" y="5114755"/>
            <a:ext cx="4114800" cy="228600"/>
          </a:xfrm>
          <a:prstGeom prst="rect">
            <a:avLst/>
          </a:prstGeom>
        </p:spPr>
        <p:txBody>
          <a:bodyPr lIns="0" tIns="0" rIns="0" bIns="0" anchor="t" anchorCtr="0"/>
          <a:lstStyle>
            <a:lvl1pPr marL="0" indent="0">
              <a:buNone/>
              <a:defRPr lang="en-US" sz="1050" b="0" i="1" kern="1200" dirty="0">
                <a:solidFill>
                  <a:schemeClr val="bg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2" name="Content Placeholder 13">
            <a:extLst>
              <a:ext uri="{FF2B5EF4-FFF2-40B4-BE49-F238E27FC236}">
                <a16:creationId xmlns:a16="http://schemas.microsoft.com/office/drawing/2014/main" id="{395CF2EB-2614-8345-B581-13C6FC49CE08}"/>
              </a:ext>
            </a:extLst>
          </p:cNvPr>
          <p:cNvSpPr>
            <a:spLocks noGrp="1"/>
          </p:cNvSpPr>
          <p:nvPr>
            <p:ph sz="quarter" idx="18" hasCustomPrompt="1"/>
          </p:nvPr>
        </p:nvSpPr>
        <p:spPr>
          <a:xfrm>
            <a:off x="557457" y="4861478"/>
            <a:ext cx="4114800" cy="228600"/>
          </a:xfrm>
          <a:prstGeom prst="rect">
            <a:avLst/>
          </a:prstGeom>
        </p:spPr>
        <p:txBody>
          <a:bodyPr lIns="0" tIns="0" rIns="0" bIns="0" anchor="b" anchorCtr="0"/>
          <a:lstStyle>
            <a:lvl1pPr marL="0" indent="0">
              <a:buNone/>
              <a:defRPr lang="en-US" sz="1050" b="0" kern="1200" dirty="0">
                <a:solidFill>
                  <a:schemeClr val="bg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sp>
        <p:nvSpPr>
          <p:cNvPr id="16" name="Freeform 15">
            <a:extLst>
              <a:ext uri="{FF2B5EF4-FFF2-40B4-BE49-F238E27FC236}">
                <a16:creationId xmlns:a16="http://schemas.microsoft.com/office/drawing/2014/main" id="{FE322F10-8B5D-0F4B-B17E-F153C5DE7E31}"/>
              </a:ext>
            </a:extLst>
          </p:cNvPr>
          <p:cNvSpPr/>
          <p:nvPr userDrawn="1"/>
        </p:nvSpPr>
        <p:spPr>
          <a:xfrm>
            <a:off x="568595" y="3438525"/>
            <a:ext cx="11219280" cy="4571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19050" cap="flat" cmpd="sng" algn="ctr">
            <a:solidFill>
              <a:schemeClr val="bg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bg1"/>
              </a:solidFill>
              <a:effectLst/>
              <a:uLnTx/>
              <a:uFillTx/>
              <a:latin typeface="Calibri"/>
              <a:ea typeface="+mn-ea"/>
              <a:cs typeface="+mn-cs"/>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890" y="159890"/>
            <a:ext cx="1880594" cy="1014476"/>
          </a:xfrm>
          <a:prstGeom prst="rect">
            <a:avLst/>
          </a:prstGeom>
        </p:spPr>
      </p:pic>
    </p:spTree>
    <p:extLst>
      <p:ext uri="{BB962C8B-B14F-4D97-AF65-F5344CB8AC3E}">
        <p14:creationId xmlns:p14="http://schemas.microsoft.com/office/powerpoint/2010/main" val="3690820336"/>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44">
          <p15:clr>
            <a:srgbClr val="FBAE40"/>
          </p15:clr>
        </p15:guide>
        <p15:guide id="4" pos="5616">
          <p15:clr>
            <a:srgbClr val="FBAE40"/>
          </p15:clr>
        </p15:guide>
        <p15:guide id="5" orient="horz" pos="60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_Dark Option">
    <p:bg>
      <p:bgPr>
        <a:solidFill>
          <a:srgbClr val="00485E"/>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57457" y="2335213"/>
            <a:ext cx="10972800" cy="1103312"/>
          </a:xfrm>
          <a:prstGeom prst="rect">
            <a:avLst/>
          </a:prstGeom>
        </p:spPr>
        <p:txBody>
          <a:bodyPr lIns="0" tIns="0" rIns="0" bIns="0" anchor="b" anchorCtr="0">
            <a:noAutofit/>
          </a:bodyPr>
          <a:lstStyle>
            <a:lvl1pPr marL="0" indent="0" algn="l">
              <a:buNone/>
              <a:defRPr sz="3000" b="0" i="0" spc="0" baseline="0">
                <a:solidFill>
                  <a:schemeClr val="bg1"/>
                </a:solidFill>
                <a:latin typeface="+mn-lt"/>
                <a:cs typeface="Arial Narrow" panose="020B0604020202020204" pitchFamily="34" charset="0"/>
              </a:defRPr>
            </a:lvl1pPr>
            <a:lvl2pPr>
              <a:defRPr sz="1500" b="1">
                <a:solidFill>
                  <a:schemeClr val="bg1"/>
                </a:solidFill>
                <a:latin typeface="+mj-lt"/>
              </a:defRPr>
            </a:lvl2pPr>
            <a:lvl3pPr>
              <a:defRPr sz="1500" b="1">
                <a:solidFill>
                  <a:schemeClr val="bg1"/>
                </a:solidFill>
                <a:latin typeface="+mj-lt"/>
              </a:defRPr>
            </a:lvl3pPr>
            <a:lvl4pPr>
              <a:defRPr sz="1500" b="1">
                <a:solidFill>
                  <a:schemeClr val="bg1"/>
                </a:solidFill>
                <a:latin typeface="+mj-lt"/>
              </a:defRPr>
            </a:lvl4pPr>
            <a:lvl5pPr>
              <a:defRPr sz="1500" b="1">
                <a:solidFill>
                  <a:schemeClr val="bg1"/>
                </a:solidFill>
                <a:latin typeface="+mj-lt"/>
              </a:defRPr>
            </a:lvl5pPr>
          </a:lstStyle>
          <a:p>
            <a:pPr lvl="0"/>
            <a:r>
              <a:rPr lang="en-US" dirty="0"/>
              <a:t>Click to Edit Title</a:t>
            </a:r>
          </a:p>
        </p:txBody>
      </p:sp>
      <p:sp>
        <p:nvSpPr>
          <p:cNvPr id="30" name="Text Placeholder 29"/>
          <p:cNvSpPr>
            <a:spLocks noGrp="1"/>
          </p:cNvSpPr>
          <p:nvPr>
            <p:ph type="body" sz="quarter" idx="12" hasCustomPrompt="1"/>
          </p:nvPr>
        </p:nvSpPr>
        <p:spPr>
          <a:xfrm>
            <a:off x="557457" y="3721100"/>
            <a:ext cx="4114800" cy="228600"/>
          </a:xfrm>
          <a:prstGeom prst="rect">
            <a:avLst/>
          </a:prstGeom>
        </p:spPr>
        <p:txBody>
          <a:bodyPr lIns="0" tIns="0" rIns="0" bIns="0" anchor="b" anchorCtr="0">
            <a:noAutofit/>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lang="en-US" sz="1050" b="0" kern="1200" noProof="0" dirty="0">
                <a:solidFill>
                  <a:schemeClr val="bg1"/>
                </a:solidFill>
                <a:latin typeface="+mn-lt"/>
                <a:ea typeface="+mn-ea"/>
                <a:cs typeface="+mn-cs"/>
              </a:defRPr>
            </a:lvl1pPr>
            <a:lvl2pPr marL="342900" indent="0">
              <a:buNone/>
              <a:defRPr sz="975">
                <a:solidFill>
                  <a:schemeClr val="bg1"/>
                </a:solidFill>
                <a:latin typeface="+mn-lt"/>
              </a:defRPr>
            </a:lvl2pPr>
            <a:lvl3pPr marL="685800" indent="0">
              <a:buNone/>
              <a:defRPr sz="975">
                <a:solidFill>
                  <a:schemeClr val="bg1"/>
                </a:solidFill>
                <a:latin typeface="+mn-lt"/>
              </a:defRPr>
            </a:lvl3pPr>
            <a:lvl4pPr marL="1028700" indent="0">
              <a:buNone/>
              <a:defRPr sz="975">
                <a:solidFill>
                  <a:schemeClr val="bg1"/>
                </a:solidFill>
                <a:latin typeface="+mn-lt"/>
              </a:defRPr>
            </a:lvl4pPr>
            <a:lvl5pPr marL="1371600" indent="0">
              <a:buNone/>
              <a:defRPr sz="975">
                <a:solidFill>
                  <a:schemeClr val="bg1"/>
                </a:solidFill>
                <a:latin typeface="+mn-lt"/>
              </a:defRPr>
            </a:lvl5pPr>
          </a:lstStyle>
          <a:p>
            <a:pPr lvl="0"/>
            <a:r>
              <a:rPr lang="en-US" noProof="0" dirty="0"/>
              <a:t>Click to edit speaker name</a:t>
            </a:r>
          </a:p>
        </p:txBody>
      </p:sp>
      <p:sp>
        <p:nvSpPr>
          <p:cNvPr id="5" name="Text Placeholder 4">
            <a:extLst>
              <a:ext uri="{FF2B5EF4-FFF2-40B4-BE49-F238E27FC236}">
                <a16:creationId xmlns:a16="http://schemas.microsoft.com/office/drawing/2014/main" id="{11384D19-DE12-0D43-8B8B-B0132FC3EE51}"/>
              </a:ext>
            </a:extLst>
          </p:cNvPr>
          <p:cNvSpPr>
            <a:spLocks noGrp="1"/>
          </p:cNvSpPr>
          <p:nvPr>
            <p:ph type="body" sz="quarter" idx="13" hasCustomPrompt="1"/>
          </p:nvPr>
        </p:nvSpPr>
        <p:spPr>
          <a:xfrm>
            <a:off x="557458" y="2056243"/>
            <a:ext cx="6085829" cy="278970"/>
          </a:xfrm>
          <a:prstGeom prst="rect">
            <a:avLst/>
          </a:prstGeom>
        </p:spPr>
        <p:txBody>
          <a:bodyPr lIns="0" tIns="0" rIns="0" bIns="0" anchor="b" anchorCtr="0"/>
          <a:lstStyle>
            <a:lvl1pPr marL="0" indent="0" algn="l">
              <a:buNone/>
              <a:defRPr lang="en-US" sz="1400" b="0" kern="1200" dirty="0">
                <a:solidFill>
                  <a:schemeClr val="bg1"/>
                </a:solidFill>
                <a:latin typeface="+mn-lt"/>
                <a:ea typeface="+mn-ea"/>
                <a:cs typeface="+mn-cs"/>
              </a:defRPr>
            </a:lvl1pPr>
            <a:lvl2pPr marL="342900" indent="0">
              <a:buNone/>
              <a:defRPr sz="788" b="0" i="0" spc="150" baseline="0">
                <a:latin typeface="Arial Narrow" panose="020B0604020202020204" pitchFamily="34" charset="0"/>
                <a:cs typeface="Arial Narrow" panose="020B0604020202020204" pitchFamily="34" charset="0"/>
              </a:defRPr>
            </a:lvl2pPr>
            <a:lvl3pPr marL="685800" indent="0">
              <a:buNone/>
              <a:defRPr sz="788" b="0" i="0" spc="150" baseline="0">
                <a:latin typeface="Arial Narrow" panose="020B0604020202020204" pitchFamily="34" charset="0"/>
                <a:cs typeface="Arial Narrow" panose="020B0604020202020204" pitchFamily="34" charset="0"/>
              </a:defRPr>
            </a:lvl3pPr>
            <a:lvl4pPr marL="1028700" indent="0">
              <a:buNone/>
              <a:defRPr sz="788" b="0" i="0" spc="150" baseline="0">
                <a:latin typeface="Arial Narrow" panose="020B0604020202020204" pitchFamily="34" charset="0"/>
                <a:cs typeface="Arial Narrow" panose="020B0604020202020204" pitchFamily="34" charset="0"/>
              </a:defRPr>
            </a:lvl4pPr>
            <a:lvl5pPr marL="1371600" indent="0">
              <a:buNone/>
              <a:defRPr sz="788" b="0" i="0" spc="150" baseline="0">
                <a:latin typeface="Arial Narrow" panose="020B0604020202020204" pitchFamily="34" charset="0"/>
                <a:cs typeface="Arial Narrow" panose="020B0604020202020204" pitchFamily="34" charset="0"/>
              </a:defRPr>
            </a:lvl5pPr>
          </a:lstStyle>
          <a:p>
            <a:pPr lvl="0"/>
            <a:r>
              <a:rPr lang="en-US" dirty="0"/>
              <a:t>Date mm/</a:t>
            </a:r>
            <a:r>
              <a:rPr lang="en-US" dirty="0" err="1"/>
              <a:t>dd</a:t>
            </a:r>
            <a:r>
              <a:rPr lang="en-US" dirty="0"/>
              <a:t>/</a:t>
            </a:r>
            <a:r>
              <a:rPr lang="en-US" dirty="0" err="1"/>
              <a:t>yy</a:t>
            </a:r>
            <a:endParaRPr lang="en-US" dirty="0"/>
          </a:p>
        </p:txBody>
      </p:sp>
      <p:sp>
        <p:nvSpPr>
          <p:cNvPr id="13" name="Text Placeholder 12">
            <a:extLst>
              <a:ext uri="{FF2B5EF4-FFF2-40B4-BE49-F238E27FC236}">
                <a16:creationId xmlns:a16="http://schemas.microsoft.com/office/drawing/2014/main" id="{12ECAAEB-23AF-1A43-9E6A-CBC6EA3A9453}"/>
              </a:ext>
            </a:extLst>
          </p:cNvPr>
          <p:cNvSpPr>
            <a:spLocks noGrp="1"/>
          </p:cNvSpPr>
          <p:nvPr>
            <p:ph type="body" sz="quarter" idx="14" hasCustomPrompt="1"/>
          </p:nvPr>
        </p:nvSpPr>
        <p:spPr>
          <a:xfrm>
            <a:off x="557457" y="3974377"/>
            <a:ext cx="4114800" cy="228600"/>
          </a:xfrm>
          <a:prstGeom prst="rect">
            <a:avLst/>
          </a:prstGeom>
        </p:spPr>
        <p:txBody>
          <a:bodyPr lIns="0" tIns="0" rIns="0" bIns="0" anchor="t" anchorCtr="0">
            <a:noAutofit/>
          </a:bodyPr>
          <a:lstStyle>
            <a:lvl1pPr marL="0" indent="0" algn="l">
              <a:buNone/>
              <a:defRPr lang="en-US" sz="1050" b="0" i="1" kern="1200" dirty="0">
                <a:solidFill>
                  <a:schemeClr val="bg1"/>
                </a:solidFill>
                <a:latin typeface="+mn-lt"/>
                <a:ea typeface="+mn-ea"/>
                <a:cs typeface="+mn-cs"/>
              </a:defRPr>
            </a:lvl1pPr>
            <a:lvl2pPr marL="342900" indent="0" algn="ctr">
              <a:buNone/>
              <a:defRPr sz="975">
                <a:latin typeface="Times" pitchFamily="2" charset="0"/>
              </a:defRPr>
            </a:lvl2pPr>
            <a:lvl3pPr marL="685800" indent="0" algn="ctr">
              <a:buNone/>
              <a:defRPr sz="975">
                <a:latin typeface="Times" pitchFamily="2" charset="0"/>
              </a:defRPr>
            </a:lvl3pPr>
            <a:lvl4pPr marL="1028700" indent="0" algn="ctr">
              <a:buNone/>
              <a:defRPr sz="975">
                <a:latin typeface="Times" pitchFamily="2" charset="0"/>
              </a:defRPr>
            </a:lvl4pPr>
            <a:lvl5pPr marL="1371600" indent="0" algn="ctr">
              <a:buNone/>
              <a:defRPr sz="975">
                <a:latin typeface="Times" pitchFamily="2" charset="0"/>
              </a:defRPr>
            </a:lvl5pPr>
          </a:lstStyle>
          <a:p>
            <a:pPr lvl="0"/>
            <a:r>
              <a:rPr lang="en-US" dirty="0"/>
              <a:t>Click to edit presenter title</a:t>
            </a:r>
          </a:p>
        </p:txBody>
      </p:sp>
      <p:sp>
        <p:nvSpPr>
          <p:cNvPr id="7" name="Freeform 6">
            <a:extLst>
              <a:ext uri="{FF2B5EF4-FFF2-40B4-BE49-F238E27FC236}">
                <a16:creationId xmlns:a16="http://schemas.microsoft.com/office/drawing/2014/main" id="{FE322F10-8B5D-0F4B-B17E-F153C5DE7E31}"/>
              </a:ext>
            </a:extLst>
          </p:cNvPr>
          <p:cNvSpPr/>
          <p:nvPr userDrawn="1"/>
        </p:nvSpPr>
        <p:spPr>
          <a:xfrm>
            <a:off x="392853" y="6463739"/>
            <a:ext cx="11219280" cy="4571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19050"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black"/>
              </a:solidFill>
              <a:effectLst/>
              <a:uLnTx/>
              <a:uFillTx/>
              <a:latin typeface="Calibri"/>
              <a:ea typeface="+mn-ea"/>
              <a:cs typeface="+mn-cs"/>
            </a:endParaRPr>
          </a:p>
        </p:txBody>
      </p:sp>
      <p:sp>
        <p:nvSpPr>
          <p:cNvPr id="10" name="Text Placeholder 9">
            <a:extLst>
              <a:ext uri="{FF2B5EF4-FFF2-40B4-BE49-F238E27FC236}">
                <a16:creationId xmlns:a16="http://schemas.microsoft.com/office/drawing/2014/main" id="{FADF3414-36CB-6343-BC88-D35AF2B6DF79}"/>
              </a:ext>
            </a:extLst>
          </p:cNvPr>
          <p:cNvSpPr>
            <a:spLocks noGrp="1"/>
          </p:cNvSpPr>
          <p:nvPr>
            <p:ph type="body" sz="quarter" idx="15" hasCustomPrompt="1"/>
          </p:nvPr>
        </p:nvSpPr>
        <p:spPr>
          <a:xfrm>
            <a:off x="557457" y="4548287"/>
            <a:ext cx="4114800" cy="228600"/>
          </a:xfrm>
          <a:prstGeom prst="rect">
            <a:avLst/>
          </a:prstGeom>
        </p:spPr>
        <p:txBody>
          <a:bodyPr lIns="0" tIns="0" rIns="0" bIns="0" anchor="t" anchorCtr="0"/>
          <a:lstStyle>
            <a:lvl1pPr marL="0" indent="0">
              <a:buNone/>
              <a:defRPr lang="en-US" sz="1050" b="0" i="1" kern="1200" dirty="0">
                <a:solidFill>
                  <a:schemeClr val="bg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4" name="Content Placeholder 13">
            <a:extLst>
              <a:ext uri="{FF2B5EF4-FFF2-40B4-BE49-F238E27FC236}">
                <a16:creationId xmlns:a16="http://schemas.microsoft.com/office/drawing/2014/main" id="{395CF2EB-2614-8345-B581-13C6FC49CE08}"/>
              </a:ext>
            </a:extLst>
          </p:cNvPr>
          <p:cNvSpPr>
            <a:spLocks noGrp="1"/>
          </p:cNvSpPr>
          <p:nvPr>
            <p:ph sz="quarter" idx="16" hasCustomPrompt="1"/>
          </p:nvPr>
        </p:nvSpPr>
        <p:spPr>
          <a:xfrm>
            <a:off x="557457" y="4295010"/>
            <a:ext cx="4114800" cy="228600"/>
          </a:xfrm>
          <a:prstGeom prst="rect">
            <a:avLst/>
          </a:prstGeom>
        </p:spPr>
        <p:txBody>
          <a:bodyPr lIns="0" tIns="0" rIns="0" bIns="0" anchor="b" anchorCtr="0"/>
          <a:lstStyle>
            <a:lvl1pPr marL="0" indent="0">
              <a:buNone/>
              <a:defRPr lang="en-US" sz="1050" b="0" kern="1200" dirty="0">
                <a:solidFill>
                  <a:schemeClr val="bg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sp>
        <p:nvSpPr>
          <p:cNvPr id="11" name="Text Placeholder 9">
            <a:extLst>
              <a:ext uri="{FF2B5EF4-FFF2-40B4-BE49-F238E27FC236}">
                <a16:creationId xmlns:a16="http://schemas.microsoft.com/office/drawing/2014/main" id="{FADF3414-36CB-6343-BC88-D35AF2B6DF79}"/>
              </a:ext>
            </a:extLst>
          </p:cNvPr>
          <p:cNvSpPr>
            <a:spLocks noGrp="1"/>
          </p:cNvSpPr>
          <p:nvPr>
            <p:ph type="body" sz="quarter" idx="17" hasCustomPrompt="1"/>
          </p:nvPr>
        </p:nvSpPr>
        <p:spPr>
          <a:xfrm>
            <a:off x="557457" y="5114755"/>
            <a:ext cx="4114800" cy="228600"/>
          </a:xfrm>
          <a:prstGeom prst="rect">
            <a:avLst/>
          </a:prstGeom>
        </p:spPr>
        <p:txBody>
          <a:bodyPr lIns="0" tIns="0" rIns="0" bIns="0" anchor="t" anchorCtr="0"/>
          <a:lstStyle>
            <a:lvl1pPr marL="0" indent="0">
              <a:buNone/>
              <a:defRPr lang="en-US" sz="1050" b="0" i="1" kern="1200" dirty="0">
                <a:solidFill>
                  <a:schemeClr val="bg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2" name="Content Placeholder 13">
            <a:extLst>
              <a:ext uri="{FF2B5EF4-FFF2-40B4-BE49-F238E27FC236}">
                <a16:creationId xmlns:a16="http://schemas.microsoft.com/office/drawing/2014/main" id="{395CF2EB-2614-8345-B581-13C6FC49CE08}"/>
              </a:ext>
            </a:extLst>
          </p:cNvPr>
          <p:cNvSpPr>
            <a:spLocks noGrp="1"/>
          </p:cNvSpPr>
          <p:nvPr>
            <p:ph sz="quarter" idx="18" hasCustomPrompt="1"/>
          </p:nvPr>
        </p:nvSpPr>
        <p:spPr>
          <a:xfrm>
            <a:off x="557457" y="4861478"/>
            <a:ext cx="4114800" cy="228600"/>
          </a:xfrm>
          <a:prstGeom prst="rect">
            <a:avLst/>
          </a:prstGeom>
        </p:spPr>
        <p:txBody>
          <a:bodyPr lIns="0" tIns="0" rIns="0" bIns="0" anchor="b" anchorCtr="0"/>
          <a:lstStyle>
            <a:lvl1pPr marL="0" indent="0">
              <a:buNone/>
              <a:defRPr lang="en-US" sz="1050" b="0" kern="1200" dirty="0">
                <a:solidFill>
                  <a:schemeClr val="bg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890" y="159890"/>
            <a:ext cx="1880594" cy="1014476"/>
          </a:xfrm>
          <a:prstGeom prst="rect">
            <a:avLst/>
          </a:prstGeom>
        </p:spPr>
      </p:pic>
      <p:pic>
        <p:nvPicPr>
          <p:cNvPr id="17" name="Picture 16">
            <a:extLst>
              <a:ext uri="{FF2B5EF4-FFF2-40B4-BE49-F238E27FC236}">
                <a16:creationId xmlns:a16="http://schemas.microsoft.com/office/drawing/2014/main" id="{7B3BD943-1744-9E4F-8712-F6DA47C18B1B}"/>
              </a:ext>
            </a:extLst>
          </p:cNvPr>
          <p:cNvPicPr>
            <a:picLocks noChangeAspect="1"/>
          </p:cNvPicPr>
          <p:nvPr userDrawn="1"/>
        </p:nvPicPr>
        <p:blipFill>
          <a:blip r:embed="rId3"/>
          <a:stretch>
            <a:fillRect/>
          </a:stretch>
        </p:blipFill>
        <p:spPr>
          <a:xfrm>
            <a:off x="8081530" y="379550"/>
            <a:ext cx="3117218" cy="1987132"/>
          </a:xfrm>
          <a:prstGeom prst="rect">
            <a:avLst/>
          </a:prstGeom>
        </p:spPr>
      </p:pic>
    </p:spTree>
    <p:extLst>
      <p:ext uri="{BB962C8B-B14F-4D97-AF65-F5344CB8AC3E}">
        <p14:creationId xmlns:p14="http://schemas.microsoft.com/office/powerpoint/2010/main" val="2427496771"/>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guide id="3" pos="144">
          <p15:clr>
            <a:srgbClr val="FBAE40"/>
          </p15:clr>
        </p15:guide>
        <p15:guide id="4" pos="5616">
          <p15:clr>
            <a:srgbClr val="FBAE40"/>
          </p15:clr>
        </p15:guide>
        <p15:guide id="5" orient="horz" pos="60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Layou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5EE8CEE-607A-EB4F-9B00-F4C9B7810C2C}"/>
              </a:ext>
            </a:extLst>
          </p:cNvPr>
          <p:cNvSpPr/>
          <p:nvPr userDrawn="1"/>
        </p:nvSpPr>
        <p:spPr>
          <a:xfrm>
            <a:off x="304800" y="232347"/>
            <a:ext cx="11582400" cy="6160958"/>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Text Placeholder 17">
            <a:extLst>
              <a:ext uri="{FF2B5EF4-FFF2-40B4-BE49-F238E27FC236}">
                <a16:creationId xmlns:a16="http://schemas.microsoft.com/office/drawing/2014/main" id="{235D8514-04D1-5A4A-92B7-60C803E10E22}"/>
              </a:ext>
            </a:extLst>
          </p:cNvPr>
          <p:cNvSpPr>
            <a:spLocks noGrp="1"/>
          </p:cNvSpPr>
          <p:nvPr>
            <p:ph type="body" sz="quarter" idx="10" hasCustomPrompt="1"/>
          </p:nvPr>
        </p:nvSpPr>
        <p:spPr>
          <a:xfrm>
            <a:off x="609600" y="2653264"/>
            <a:ext cx="10972800" cy="779775"/>
          </a:xfrm>
          <a:prstGeom prst="rect">
            <a:avLst/>
          </a:prstGeom>
        </p:spPr>
        <p:txBody>
          <a:bodyPr lIns="0" tIns="0" rIns="0" bIns="0" anchor="b" anchorCtr="0"/>
          <a:lstStyle>
            <a:lvl1pPr marL="0" indent="0">
              <a:buNone/>
              <a:defRPr sz="2800" b="0" i="0" spc="0" baseline="0">
                <a:solidFill>
                  <a:schemeClr val="bg2"/>
                </a:solidFill>
                <a:latin typeface="+mn-lt"/>
                <a:cs typeface="Arial Narrow" panose="020B0604020202020204" pitchFamily="34" charset="0"/>
              </a:defRPr>
            </a:lvl1pPr>
            <a:lvl2pPr marL="342900" indent="0">
              <a:buNone/>
              <a:defRPr b="0" i="0" spc="375" baseline="0">
                <a:solidFill>
                  <a:schemeClr val="accent1"/>
                </a:solidFill>
                <a:latin typeface="Arial Narrow" panose="020B0604020202020204" pitchFamily="34" charset="0"/>
                <a:cs typeface="Arial Narrow" panose="020B0604020202020204" pitchFamily="34" charset="0"/>
              </a:defRPr>
            </a:lvl2pPr>
            <a:lvl3pPr marL="685800" indent="0">
              <a:buNone/>
              <a:defRPr b="0" i="0" spc="375" baseline="0">
                <a:solidFill>
                  <a:schemeClr val="accent1"/>
                </a:solidFill>
                <a:latin typeface="Arial Narrow" panose="020B0604020202020204" pitchFamily="34" charset="0"/>
                <a:cs typeface="Arial Narrow" panose="020B0604020202020204" pitchFamily="34" charset="0"/>
              </a:defRPr>
            </a:lvl3pPr>
            <a:lvl4pPr marL="1028700" indent="0">
              <a:buNone/>
              <a:defRPr b="0" i="0" spc="375" baseline="0">
                <a:solidFill>
                  <a:schemeClr val="accent1"/>
                </a:solidFill>
                <a:latin typeface="Arial Narrow" panose="020B0604020202020204" pitchFamily="34" charset="0"/>
                <a:cs typeface="Arial Narrow" panose="020B0604020202020204" pitchFamily="34" charset="0"/>
              </a:defRPr>
            </a:lvl4pPr>
            <a:lvl5pPr marL="1371600" indent="0">
              <a:buNone/>
              <a:defRPr b="0" i="0" spc="375" baseline="0">
                <a:solidFill>
                  <a:schemeClr val="accent1"/>
                </a:solidFill>
                <a:latin typeface="Arial Narrow" panose="020B0604020202020204" pitchFamily="34" charset="0"/>
                <a:cs typeface="Arial Narrow" panose="020B0604020202020204" pitchFamily="34" charset="0"/>
              </a:defRPr>
            </a:lvl5pPr>
          </a:lstStyle>
          <a:p>
            <a:pPr lvl="0"/>
            <a:r>
              <a:rPr lang="en-US" dirty="0"/>
              <a:t>Edit Divider Text Styles</a:t>
            </a:r>
          </a:p>
        </p:txBody>
      </p:sp>
      <p:sp>
        <p:nvSpPr>
          <p:cNvPr id="22" name="Text Placeholder 21">
            <a:extLst>
              <a:ext uri="{FF2B5EF4-FFF2-40B4-BE49-F238E27FC236}">
                <a16:creationId xmlns:a16="http://schemas.microsoft.com/office/drawing/2014/main" id="{DE43C3F8-AC6A-CD49-980E-11DC8F4403A9}"/>
              </a:ext>
            </a:extLst>
          </p:cNvPr>
          <p:cNvSpPr>
            <a:spLocks noGrp="1"/>
          </p:cNvSpPr>
          <p:nvPr>
            <p:ph type="body" sz="quarter" idx="11" hasCustomPrompt="1"/>
          </p:nvPr>
        </p:nvSpPr>
        <p:spPr>
          <a:xfrm>
            <a:off x="609600" y="3567113"/>
            <a:ext cx="10972800" cy="2443162"/>
          </a:xfrm>
          <a:prstGeom prst="rect">
            <a:avLst/>
          </a:prstGeom>
        </p:spPr>
        <p:txBody>
          <a:bodyPr lIns="0" tIns="0" rIns="0" bIns="0"/>
          <a:lstStyle>
            <a:lvl1pPr marL="0" indent="0">
              <a:buNone/>
              <a:defRPr sz="1600" b="0" i="0" spc="0" baseline="0">
                <a:solidFill>
                  <a:schemeClr val="tx1"/>
                </a:solidFill>
                <a:latin typeface="+mn-lt"/>
                <a:cs typeface="Arial Narrow"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Subtitle Text Styles</a:t>
            </a:r>
          </a:p>
        </p:txBody>
      </p:sp>
      <p:sp>
        <p:nvSpPr>
          <p:cNvPr id="6" name="TextBox 5">
            <a:extLst>
              <a:ext uri="{FF2B5EF4-FFF2-40B4-BE49-F238E27FC236}">
                <a16:creationId xmlns:a16="http://schemas.microsoft.com/office/drawing/2014/main" id="{33A63D94-C3DC-6F41-BD38-124CADE067E5}"/>
              </a:ext>
            </a:extLst>
          </p:cNvPr>
          <p:cNvSpPr txBox="1"/>
          <p:nvPr userDrawn="1"/>
        </p:nvSpPr>
        <p:spPr>
          <a:xfrm>
            <a:off x="0" y="6489680"/>
            <a:ext cx="537728" cy="172194"/>
          </a:xfrm>
          <a:prstGeom prst="rect">
            <a:avLst/>
          </a:prstGeom>
          <a:noFill/>
        </p:spPr>
        <p:txBody>
          <a:bodyPr wrap="square" lIns="0" tIns="0" rIns="0" bIns="0" rtlCol="0" anchor="b" anchorCtr="0">
            <a:noAutofit/>
          </a:bodyPr>
          <a:lstStyle/>
          <a:p>
            <a:pPr algn="r"/>
            <a:fld id="{6C4CC9A5-B69A-494D-99A2-A96A5C8553C5}" type="slidenum">
              <a:rPr lang="en-US" sz="900" smtClean="0">
                <a:solidFill>
                  <a:srgbClr val="464749"/>
                </a:solidFill>
                <a:latin typeface="+mj-lt"/>
                <a:cs typeface="Calibri" panose="020F0502020204030204" pitchFamily="34" charset="0"/>
              </a:rPr>
              <a:pPr algn="r"/>
              <a:t>‹#›</a:t>
            </a:fld>
            <a:endParaRPr lang="en-US" sz="800" dirty="0">
              <a:solidFill>
                <a:srgbClr val="464749"/>
              </a:solidFill>
              <a:latin typeface="+mj-lt"/>
              <a:cs typeface="Calibri" panose="020F0502020204030204" pitchFamily="34" charset="0"/>
            </a:endParaRPr>
          </a:p>
        </p:txBody>
      </p:sp>
      <p:pic>
        <p:nvPicPr>
          <p:cNvPr id="7" name="Picture 6">
            <a:extLst>
              <a:ext uri="{FF2B5EF4-FFF2-40B4-BE49-F238E27FC236}">
                <a16:creationId xmlns:a16="http://schemas.microsoft.com/office/drawing/2014/main" id="{2903F586-BB1D-9B43-8032-0F40011036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58203" y="6483935"/>
            <a:ext cx="2951356" cy="202906"/>
          </a:xfrm>
          <a:prstGeom prst="rect">
            <a:avLst/>
          </a:prstGeom>
        </p:spPr>
      </p:pic>
    </p:spTree>
    <p:extLst>
      <p:ext uri="{BB962C8B-B14F-4D97-AF65-F5344CB8AC3E}">
        <p14:creationId xmlns:p14="http://schemas.microsoft.com/office/powerpoint/2010/main" val="838123350"/>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guide id="4"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Layout_Dark Option">
    <p:bg>
      <p:bgPr>
        <a:solidFill>
          <a:srgbClr val="00485E"/>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5EE8CEE-607A-EB4F-9B00-F4C9B7810C2C}"/>
              </a:ext>
            </a:extLst>
          </p:cNvPr>
          <p:cNvSpPr/>
          <p:nvPr userDrawn="1"/>
        </p:nvSpPr>
        <p:spPr>
          <a:xfrm>
            <a:off x="304800" y="232347"/>
            <a:ext cx="11582400" cy="6160958"/>
          </a:xfrm>
          <a:prstGeom prst="rect">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Text Placeholder 17">
            <a:extLst>
              <a:ext uri="{FF2B5EF4-FFF2-40B4-BE49-F238E27FC236}">
                <a16:creationId xmlns:a16="http://schemas.microsoft.com/office/drawing/2014/main" id="{235D8514-04D1-5A4A-92B7-60C803E10E22}"/>
              </a:ext>
            </a:extLst>
          </p:cNvPr>
          <p:cNvSpPr>
            <a:spLocks noGrp="1"/>
          </p:cNvSpPr>
          <p:nvPr>
            <p:ph type="body" sz="quarter" idx="10" hasCustomPrompt="1"/>
          </p:nvPr>
        </p:nvSpPr>
        <p:spPr>
          <a:xfrm>
            <a:off x="609600" y="2653264"/>
            <a:ext cx="10972800" cy="779775"/>
          </a:xfrm>
          <a:prstGeom prst="rect">
            <a:avLst/>
          </a:prstGeom>
        </p:spPr>
        <p:txBody>
          <a:bodyPr lIns="0" tIns="0" rIns="0" bIns="0" anchor="b" anchorCtr="0"/>
          <a:lstStyle>
            <a:lvl1pPr marL="0" indent="0">
              <a:buNone/>
              <a:defRPr sz="2800" b="0" i="0" spc="0" baseline="0">
                <a:solidFill>
                  <a:schemeClr val="bg1"/>
                </a:solidFill>
                <a:latin typeface="+mn-lt"/>
                <a:cs typeface="Arial Narrow" panose="020B0604020202020204" pitchFamily="34" charset="0"/>
              </a:defRPr>
            </a:lvl1pPr>
            <a:lvl2pPr marL="342900" indent="0">
              <a:buNone/>
              <a:defRPr b="0" i="0" spc="375" baseline="0">
                <a:solidFill>
                  <a:schemeClr val="accent1"/>
                </a:solidFill>
                <a:latin typeface="Arial Narrow" panose="020B0604020202020204" pitchFamily="34" charset="0"/>
                <a:cs typeface="Arial Narrow" panose="020B0604020202020204" pitchFamily="34" charset="0"/>
              </a:defRPr>
            </a:lvl2pPr>
            <a:lvl3pPr marL="685800" indent="0">
              <a:buNone/>
              <a:defRPr b="0" i="0" spc="375" baseline="0">
                <a:solidFill>
                  <a:schemeClr val="accent1"/>
                </a:solidFill>
                <a:latin typeface="Arial Narrow" panose="020B0604020202020204" pitchFamily="34" charset="0"/>
                <a:cs typeface="Arial Narrow" panose="020B0604020202020204" pitchFamily="34" charset="0"/>
              </a:defRPr>
            </a:lvl3pPr>
            <a:lvl4pPr marL="1028700" indent="0">
              <a:buNone/>
              <a:defRPr b="0" i="0" spc="375" baseline="0">
                <a:solidFill>
                  <a:schemeClr val="accent1"/>
                </a:solidFill>
                <a:latin typeface="Arial Narrow" panose="020B0604020202020204" pitchFamily="34" charset="0"/>
                <a:cs typeface="Arial Narrow" panose="020B0604020202020204" pitchFamily="34" charset="0"/>
              </a:defRPr>
            </a:lvl4pPr>
            <a:lvl5pPr marL="1371600" indent="0">
              <a:buNone/>
              <a:defRPr b="0" i="0" spc="375" baseline="0">
                <a:solidFill>
                  <a:schemeClr val="accent1"/>
                </a:solidFill>
                <a:latin typeface="Arial Narrow" panose="020B0604020202020204" pitchFamily="34" charset="0"/>
                <a:cs typeface="Arial Narrow" panose="020B0604020202020204" pitchFamily="34" charset="0"/>
              </a:defRPr>
            </a:lvl5pPr>
          </a:lstStyle>
          <a:p>
            <a:pPr lvl="0"/>
            <a:r>
              <a:rPr lang="en-US" dirty="0"/>
              <a:t>Edit Divider Text Styles</a:t>
            </a:r>
          </a:p>
        </p:txBody>
      </p:sp>
      <p:sp>
        <p:nvSpPr>
          <p:cNvPr id="22" name="Text Placeholder 21">
            <a:extLst>
              <a:ext uri="{FF2B5EF4-FFF2-40B4-BE49-F238E27FC236}">
                <a16:creationId xmlns:a16="http://schemas.microsoft.com/office/drawing/2014/main" id="{DE43C3F8-AC6A-CD49-980E-11DC8F4403A9}"/>
              </a:ext>
            </a:extLst>
          </p:cNvPr>
          <p:cNvSpPr>
            <a:spLocks noGrp="1"/>
          </p:cNvSpPr>
          <p:nvPr>
            <p:ph type="body" sz="quarter" idx="11" hasCustomPrompt="1"/>
          </p:nvPr>
        </p:nvSpPr>
        <p:spPr>
          <a:xfrm>
            <a:off x="609600" y="3567113"/>
            <a:ext cx="10972800" cy="2443162"/>
          </a:xfrm>
          <a:prstGeom prst="rect">
            <a:avLst/>
          </a:prstGeom>
        </p:spPr>
        <p:txBody>
          <a:bodyPr lIns="0" tIns="0" rIns="0" bIns="0"/>
          <a:lstStyle>
            <a:lvl1pPr marL="0" indent="0">
              <a:buNone/>
              <a:defRPr sz="1600" b="0" i="0" spc="0" baseline="0">
                <a:solidFill>
                  <a:schemeClr val="bg1"/>
                </a:solidFill>
                <a:latin typeface="+mn-lt"/>
                <a:cs typeface="Arial Narrow"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Subtitle Text Styles</a:t>
            </a:r>
          </a:p>
        </p:txBody>
      </p:sp>
      <p:pic>
        <p:nvPicPr>
          <p:cNvPr id="7" name="Picture 6">
            <a:extLst>
              <a:ext uri="{FF2B5EF4-FFF2-40B4-BE49-F238E27FC236}">
                <a16:creationId xmlns:a16="http://schemas.microsoft.com/office/drawing/2014/main" id="{133E12CA-D2A3-4F41-A733-2DB7044F78E7}"/>
              </a:ext>
            </a:extLst>
          </p:cNvPr>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8658203" y="6483935"/>
            <a:ext cx="2951356" cy="202906"/>
          </a:xfrm>
          <a:prstGeom prst="rect">
            <a:avLst/>
          </a:prstGeom>
        </p:spPr>
      </p:pic>
      <p:sp>
        <p:nvSpPr>
          <p:cNvPr id="8" name="TextBox 7">
            <a:extLst>
              <a:ext uri="{FF2B5EF4-FFF2-40B4-BE49-F238E27FC236}">
                <a16:creationId xmlns:a16="http://schemas.microsoft.com/office/drawing/2014/main" id="{46304491-2D08-694D-83D1-C76BDDEA6714}"/>
              </a:ext>
            </a:extLst>
          </p:cNvPr>
          <p:cNvSpPr txBox="1"/>
          <p:nvPr userDrawn="1"/>
        </p:nvSpPr>
        <p:spPr>
          <a:xfrm>
            <a:off x="0" y="6489680"/>
            <a:ext cx="537728" cy="172194"/>
          </a:xfrm>
          <a:prstGeom prst="rect">
            <a:avLst/>
          </a:prstGeom>
          <a:noFill/>
        </p:spPr>
        <p:txBody>
          <a:bodyPr wrap="square" lIns="0" tIns="0" rIns="0" bIns="0" rtlCol="0" anchor="b" anchorCtr="0">
            <a:noAutofit/>
          </a:bodyPr>
          <a:lstStyle/>
          <a:p>
            <a:pPr algn="r"/>
            <a:fld id="{6C4CC9A5-B69A-494D-99A2-A96A5C8553C5}" type="slidenum">
              <a:rPr lang="en-US" sz="800" smtClean="0">
                <a:solidFill>
                  <a:schemeClr val="bg1"/>
                </a:solidFill>
                <a:latin typeface="+mj-lt"/>
                <a:cs typeface="Calibri" panose="020F0502020204030204" pitchFamily="34" charset="0"/>
              </a:rPr>
              <a:pPr algn="r"/>
              <a:t>‹#›</a:t>
            </a:fld>
            <a:endParaRPr lang="en-US" sz="700" dirty="0">
              <a:solidFill>
                <a:schemeClr val="bg1"/>
              </a:solidFill>
              <a:latin typeface="+mj-lt"/>
              <a:cs typeface="Calibri" panose="020F0502020204030204" pitchFamily="34" charset="0"/>
            </a:endParaRPr>
          </a:p>
        </p:txBody>
      </p:sp>
    </p:spTree>
    <p:extLst>
      <p:ext uri="{BB962C8B-B14F-4D97-AF65-F5344CB8AC3E}">
        <p14:creationId xmlns:p14="http://schemas.microsoft.com/office/powerpoint/2010/main" val="2542428002"/>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guide id="4"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8FC61AF-E44E-5B41-8F40-FE15BD24E029}"/>
              </a:ext>
            </a:extLst>
          </p:cNvPr>
          <p:cNvSpPr>
            <a:spLocks noGrp="1"/>
          </p:cNvSpPr>
          <p:nvPr>
            <p:ph sz="quarter" idx="14"/>
          </p:nvPr>
        </p:nvSpPr>
        <p:spPr>
          <a:xfrm>
            <a:off x="609601" y="959371"/>
            <a:ext cx="10955867" cy="5209081"/>
          </a:xfrm>
          <a:prstGeom prst="rect">
            <a:avLst/>
          </a:prstGeom>
        </p:spPr>
        <p:txBody>
          <a:bodyPr/>
          <a:lstStyle>
            <a:lvl1pPr marL="133350" indent="-133350">
              <a:lnSpc>
                <a:spcPct val="93000"/>
              </a:lnSpc>
              <a:spcBef>
                <a:spcPts val="1800"/>
              </a:spcBef>
              <a:tabLst/>
              <a:defRPr lang="en-US" sz="1600" b="0" kern="1200" dirty="0">
                <a:solidFill>
                  <a:schemeClr val="tx1">
                    <a:lumMod val="50000"/>
                  </a:schemeClr>
                </a:solidFill>
                <a:latin typeface="+mn-lt"/>
                <a:ea typeface="+mn-ea"/>
                <a:cs typeface="+mn-cs"/>
              </a:defRPr>
            </a:lvl1pPr>
            <a:lvl2pPr marL="345281" indent="-170260">
              <a:lnSpc>
                <a:spcPct val="93000"/>
              </a:lnSpc>
              <a:spcBef>
                <a:spcPts val="900"/>
              </a:spcBef>
              <a:tabLst/>
              <a:defRPr lang="en-US" sz="1600" b="0" kern="1200" dirty="0">
                <a:solidFill>
                  <a:schemeClr val="tx1">
                    <a:lumMod val="50000"/>
                  </a:schemeClr>
                </a:solidFill>
                <a:latin typeface="+mn-lt"/>
                <a:ea typeface="+mn-ea"/>
                <a:cs typeface="+mn-cs"/>
              </a:defRPr>
            </a:lvl2pPr>
            <a:lvl3pPr marL="515541" indent="-127397">
              <a:lnSpc>
                <a:spcPct val="93000"/>
              </a:lnSpc>
              <a:spcBef>
                <a:spcPts val="600"/>
              </a:spcBef>
              <a:tabLst/>
              <a:defRPr lang="en-US" sz="1600" b="0" kern="1200" dirty="0">
                <a:solidFill>
                  <a:schemeClr val="tx1">
                    <a:lumMod val="50000"/>
                  </a:schemeClr>
                </a:solidFill>
                <a:latin typeface="+mn-lt"/>
                <a:ea typeface="+mn-ea"/>
                <a:cs typeface="+mn-cs"/>
              </a:defRPr>
            </a:lvl3pPr>
            <a:lvl4pPr marL="742950" indent="-136525">
              <a:lnSpc>
                <a:spcPct val="93000"/>
              </a:lnSpc>
              <a:spcBef>
                <a:spcPts val="300"/>
              </a:spcBef>
              <a:tabLst/>
              <a:defRPr lang="en-US" sz="1400" b="0" kern="1200" dirty="0">
                <a:solidFill>
                  <a:schemeClr val="tx1">
                    <a:lumMod val="50000"/>
                  </a:schemeClr>
                </a:solidFill>
                <a:latin typeface="+mn-lt"/>
                <a:ea typeface="+mn-ea"/>
                <a:cs typeface="+mn-cs"/>
              </a:defRPr>
            </a:lvl4pPr>
            <a:lvl5pPr marL="945356" indent="-169069">
              <a:lnSpc>
                <a:spcPct val="93000"/>
              </a:lnSpc>
              <a:spcBef>
                <a:spcPts val="300"/>
              </a:spcBef>
              <a:tabLst/>
              <a:defRPr lang="en-US" sz="1400" b="0" kern="1200" dirty="0">
                <a:solidFill>
                  <a:schemeClr val="tx1">
                    <a:lumMod val="50000"/>
                  </a:schemeClr>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Freeform 12">
            <a:extLst>
              <a:ext uri="{FF2B5EF4-FFF2-40B4-BE49-F238E27FC236}">
                <a16:creationId xmlns:a16="http://schemas.microsoft.com/office/drawing/2014/main" id="{EAE9EA07-A1E7-1540-A15D-D8C386010A29}"/>
              </a:ext>
            </a:extLst>
          </p:cNvPr>
          <p:cNvSpPr/>
          <p:nvPr userDrawn="1"/>
        </p:nvSpPr>
        <p:spPr>
          <a:xfrm>
            <a:off x="581892" y="647600"/>
            <a:ext cx="11219280" cy="4571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black"/>
              </a:solidFill>
              <a:effectLst/>
              <a:uLnTx/>
              <a:uFillTx/>
              <a:latin typeface="Calibri"/>
              <a:ea typeface="+mn-ea"/>
              <a:cs typeface="+mn-cs"/>
            </a:endParaRPr>
          </a:p>
        </p:txBody>
      </p:sp>
      <p:sp>
        <p:nvSpPr>
          <p:cNvPr id="9" name="TextBox 8">
            <a:extLst>
              <a:ext uri="{FF2B5EF4-FFF2-40B4-BE49-F238E27FC236}">
                <a16:creationId xmlns:a16="http://schemas.microsoft.com/office/drawing/2014/main" id="{63A80D05-49AC-9847-B446-660D306FBC92}"/>
              </a:ext>
            </a:extLst>
          </p:cNvPr>
          <p:cNvSpPr txBox="1"/>
          <p:nvPr userDrawn="1"/>
        </p:nvSpPr>
        <p:spPr>
          <a:xfrm>
            <a:off x="0" y="6489680"/>
            <a:ext cx="537728" cy="172194"/>
          </a:xfrm>
          <a:prstGeom prst="rect">
            <a:avLst/>
          </a:prstGeom>
          <a:noFill/>
        </p:spPr>
        <p:txBody>
          <a:bodyPr wrap="square" lIns="0" tIns="0" rIns="0" bIns="0" rtlCol="0" anchor="b" anchorCtr="0">
            <a:noAutofit/>
          </a:bodyPr>
          <a:lstStyle/>
          <a:p>
            <a:pPr algn="r"/>
            <a:fld id="{6C4CC9A5-B69A-494D-99A2-A96A5C8553C5}" type="slidenum">
              <a:rPr lang="en-US" sz="800" smtClean="0">
                <a:solidFill>
                  <a:schemeClr val="tx1"/>
                </a:solidFill>
                <a:latin typeface="+mj-lt"/>
                <a:cs typeface="Calibri" panose="020F0502020204030204" pitchFamily="34" charset="0"/>
              </a:rPr>
              <a:pPr algn="r"/>
              <a:t>‹#›</a:t>
            </a:fld>
            <a:endParaRPr lang="en-US" sz="700" dirty="0">
              <a:solidFill>
                <a:schemeClr val="tx1"/>
              </a:solidFill>
              <a:latin typeface="+mj-lt"/>
              <a:cs typeface="Calibri" panose="020F0502020204030204" pitchFamily="34" charset="0"/>
            </a:endParaRPr>
          </a:p>
        </p:txBody>
      </p:sp>
      <p:sp>
        <p:nvSpPr>
          <p:cNvPr id="10" name="Text Placeholder 17">
            <a:extLst>
              <a:ext uri="{FF2B5EF4-FFF2-40B4-BE49-F238E27FC236}">
                <a16:creationId xmlns:a16="http://schemas.microsoft.com/office/drawing/2014/main" id="{787B9058-D1F4-B146-A4E5-55269616E722}"/>
              </a:ext>
            </a:extLst>
          </p:cNvPr>
          <p:cNvSpPr>
            <a:spLocks noGrp="1"/>
          </p:cNvSpPr>
          <p:nvPr>
            <p:ph type="body" sz="quarter" idx="11" hasCustomPrompt="1"/>
          </p:nvPr>
        </p:nvSpPr>
        <p:spPr>
          <a:xfrm>
            <a:off x="609600" y="6490406"/>
            <a:ext cx="7999142" cy="171468"/>
          </a:xfrm>
          <a:prstGeom prst="rect">
            <a:avLst/>
          </a:prstGeom>
        </p:spPr>
        <p:txBody>
          <a:bodyPr lIns="0" tIns="0" rIns="0" bIns="0" anchor="b" anchorCtr="0"/>
          <a:lstStyle>
            <a:lvl1pPr marL="0" indent="0">
              <a:buNone/>
              <a:defRPr sz="800" b="0" i="0" spc="38" baseline="0">
                <a:solidFill>
                  <a:schemeClr val="tx1"/>
                </a:solidFill>
                <a:latin typeface="Arial Narrow" panose="020B0604020202020204" pitchFamily="34" charset="0"/>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lvl="0"/>
            <a:r>
              <a:rPr lang="en-US" dirty="0"/>
              <a:t>Click to edit footnotes≠</a:t>
            </a:r>
          </a:p>
        </p:txBody>
      </p:sp>
      <p:sp>
        <p:nvSpPr>
          <p:cNvPr id="11" name="Text Placeholder 19">
            <a:extLst>
              <a:ext uri="{FF2B5EF4-FFF2-40B4-BE49-F238E27FC236}">
                <a16:creationId xmlns:a16="http://schemas.microsoft.com/office/drawing/2014/main" id="{F6995BFC-AFFF-A748-B241-80695ABC04BA}"/>
              </a:ext>
            </a:extLst>
          </p:cNvPr>
          <p:cNvSpPr>
            <a:spLocks noGrp="1"/>
          </p:cNvSpPr>
          <p:nvPr>
            <p:ph type="body" sz="quarter" idx="12" hasCustomPrompt="1"/>
          </p:nvPr>
        </p:nvSpPr>
        <p:spPr>
          <a:xfrm>
            <a:off x="8845138" y="6239611"/>
            <a:ext cx="2743200" cy="149314"/>
          </a:xfrm>
          <a:prstGeom prst="rect">
            <a:avLst/>
          </a:prstGeom>
        </p:spPr>
        <p:txBody>
          <a:bodyPr lIns="0" tIns="0" rIns="0" bIns="0" anchor="b" anchorCtr="0"/>
          <a:lstStyle>
            <a:lvl1pPr marL="0" indent="0" algn="r">
              <a:buNone/>
              <a:defRPr sz="800" b="0" i="0" spc="38" baseline="0">
                <a:solidFill>
                  <a:schemeClr val="tx1"/>
                </a:solidFill>
                <a:latin typeface="Arial Narrow" panose="020B0604020202020204" pitchFamily="34" charset="0"/>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lvl="0"/>
            <a:r>
              <a:rPr lang="en-US"/>
              <a:t>WM-236924</a:t>
            </a:r>
            <a:endParaRPr lang="en-US" dirty="0"/>
          </a:p>
        </p:txBody>
      </p:sp>
      <p:sp>
        <p:nvSpPr>
          <p:cNvPr id="12" name="Title 3"/>
          <p:cNvSpPr>
            <a:spLocks noGrp="1"/>
          </p:cNvSpPr>
          <p:nvPr>
            <p:ph type="title" hasCustomPrompt="1"/>
          </p:nvPr>
        </p:nvSpPr>
        <p:spPr>
          <a:xfrm>
            <a:off x="578424" y="46180"/>
            <a:ext cx="8915400" cy="635895"/>
          </a:xfrm>
          <a:prstGeom prst="rect">
            <a:avLst/>
          </a:prstGeom>
        </p:spPr>
        <p:txBody>
          <a:bodyPr lIns="0" tIns="0" rIns="0" bIns="0" anchor="b" anchorCtr="0"/>
          <a:lstStyle>
            <a:lvl1pPr algn="l">
              <a:defRPr sz="2400" b="0" i="0" spc="0" baseline="0">
                <a:solidFill>
                  <a:schemeClr val="bg2"/>
                </a:solidFill>
                <a:latin typeface="+mn-lt"/>
                <a:cs typeface="Arial Narrow" panose="020B0604020202020204" pitchFamily="34" charset="0"/>
              </a:defRPr>
            </a:lvl1pPr>
          </a:lstStyle>
          <a:p>
            <a:r>
              <a:rPr lang="en-US" dirty="0"/>
              <a:t>Click to Edit Master Title Slide</a:t>
            </a:r>
          </a:p>
        </p:txBody>
      </p:sp>
    </p:spTree>
    <p:extLst>
      <p:ext uri="{BB962C8B-B14F-4D97-AF65-F5344CB8AC3E}">
        <p14:creationId xmlns:p14="http://schemas.microsoft.com/office/powerpoint/2010/main" val="632660089"/>
      </p:ext>
    </p:extLst>
  </p:cSld>
  <p:clrMapOvr>
    <a:masterClrMapping/>
  </p:clrMapOvr>
  <p:extLst>
    <p:ext uri="{DCECCB84-F9BA-43D5-87BE-67443E8EF086}">
      <p15:sldGuideLst xmlns:p15="http://schemas.microsoft.com/office/powerpoint/2012/main">
        <p15:guide id="1" pos="384" userDrawn="1">
          <p15:clr>
            <a:srgbClr val="FBAE40"/>
          </p15:clr>
        </p15:guide>
        <p15:guide id="2" pos="7296" userDrawn="1">
          <p15:clr>
            <a:srgbClr val="FBAE40"/>
          </p15:clr>
        </p15:guide>
        <p15:guide id="3" orient="horz" pos="600" userDrawn="1">
          <p15:clr>
            <a:srgbClr val="FBAE40"/>
          </p15:clr>
        </p15:guide>
        <p15:guide id="4" orient="horz" pos="393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EAE9EA07-A1E7-1540-A15D-D8C386010A29}"/>
              </a:ext>
            </a:extLst>
          </p:cNvPr>
          <p:cNvSpPr/>
          <p:nvPr userDrawn="1"/>
        </p:nvSpPr>
        <p:spPr>
          <a:xfrm>
            <a:off x="554184" y="647600"/>
            <a:ext cx="11219280" cy="4571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7B363172-1937-E547-8AA2-C5AB0FCE7705}"/>
              </a:ext>
            </a:extLst>
          </p:cNvPr>
          <p:cNvSpPr txBox="1"/>
          <p:nvPr userDrawn="1"/>
        </p:nvSpPr>
        <p:spPr>
          <a:xfrm>
            <a:off x="0" y="6489680"/>
            <a:ext cx="537728" cy="172194"/>
          </a:xfrm>
          <a:prstGeom prst="rect">
            <a:avLst/>
          </a:prstGeom>
          <a:noFill/>
        </p:spPr>
        <p:txBody>
          <a:bodyPr wrap="square" lIns="0" tIns="0" rIns="0" bIns="0" rtlCol="0" anchor="b" anchorCtr="0">
            <a:noAutofit/>
          </a:bodyPr>
          <a:lstStyle/>
          <a:p>
            <a:pPr algn="r"/>
            <a:fld id="{6C4CC9A5-B69A-494D-99A2-A96A5C8553C5}" type="slidenum">
              <a:rPr lang="en-US" sz="800" smtClean="0">
                <a:solidFill>
                  <a:schemeClr val="tx1"/>
                </a:solidFill>
                <a:latin typeface="+mj-lt"/>
                <a:cs typeface="Calibri" panose="020F0502020204030204" pitchFamily="34" charset="0"/>
              </a:rPr>
              <a:pPr algn="r"/>
              <a:t>‹#›</a:t>
            </a:fld>
            <a:endParaRPr lang="en-US" sz="700" dirty="0">
              <a:solidFill>
                <a:schemeClr val="tx1"/>
              </a:solidFill>
              <a:latin typeface="+mj-lt"/>
              <a:cs typeface="Calibri" panose="020F0502020204030204" pitchFamily="34" charset="0"/>
            </a:endParaRPr>
          </a:p>
        </p:txBody>
      </p:sp>
      <p:sp>
        <p:nvSpPr>
          <p:cNvPr id="9" name="Text Placeholder 17">
            <a:extLst>
              <a:ext uri="{FF2B5EF4-FFF2-40B4-BE49-F238E27FC236}">
                <a16:creationId xmlns:a16="http://schemas.microsoft.com/office/drawing/2014/main" id="{9D0380E6-B4B7-9045-AF43-4A9039A8EF17}"/>
              </a:ext>
            </a:extLst>
          </p:cNvPr>
          <p:cNvSpPr>
            <a:spLocks noGrp="1"/>
          </p:cNvSpPr>
          <p:nvPr>
            <p:ph type="body" sz="quarter" idx="11" hasCustomPrompt="1"/>
          </p:nvPr>
        </p:nvSpPr>
        <p:spPr>
          <a:xfrm>
            <a:off x="609600" y="6490406"/>
            <a:ext cx="7999142" cy="171468"/>
          </a:xfrm>
          <a:prstGeom prst="rect">
            <a:avLst/>
          </a:prstGeom>
        </p:spPr>
        <p:txBody>
          <a:bodyPr lIns="0" tIns="0" rIns="0" bIns="0" anchor="b" anchorCtr="0"/>
          <a:lstStyle>
            <a:lvl1pPr marL="0" indent="0">
              <a:buNone/>
              <a:defRPr sz="800" b="0" i="0" spc="38" baseline="0">
                <a:solidFill>
                  <a:schemeClr val="tx1"/>
                </a:solidFill>
                <a:latin typeface="Arial Narrow" panose="020B0604020202020204" pitchFamily="34" charset="0"/>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lvl="0"/>
            <a:r>
              <a:rPr lang="en-US" dirty="0"/>
              <a:t>Click to edit footnotes≠</a:t>
            </a:r>
          </a:p>
        </p:txBody>
      </p:sp>
      <p:sp>
        <p:nvSpPr>
          <p:cNvPr id="10" name="Text Placeholder 19">
            <a:extLst>
              <a:ext uri="{FF2B5EF4-FFF2-40B4-BE49-F238E27FC236}">
                <a16:creationId xmlns:a16="http://schemas.microsoft.com/office/drawing/2014/main" id="{51D1B13F-F6AC-5E43-9BAE-5BBF9B66E2F7}"/>
              </a:ext>
            </a:extLst>
          </p:cNvPr>
          <p:cNvSpPr>
            <a:spLocks noGrp="1"/>
          </p:cNvSpPr>
          <p:nvPr>
            <p:ph type="body" sz="quarter" idx="12" hasCustomPrompt="1"/>
          </p:nvPr>
        </p:nvSpPr>
        <p:spPr>
          <a:xfrm>
            <a:off x="8845138" y="6239611"/>
            <a:ext cx="2743200" cy="149314"/>
          </a:xfrm>
          <a:prstGeom prst="rect">
            <a:avLst/>
          </a:prstGeom>
        </p:spPr>
        <p:txBody>
          <a:bodyPr lIns="0" tIns="0" rIns="0" bIns="0" anchor="b" anchorCtr="0"/>
          <a:lstStyle>
            <a:lvl1pPr marL="0" indent="0" algn="r">
              <a:buNone/>
              <a:defRPr sz="800" b="0" i="0" spc="38" baseline="0">
                <a:solidFill>
                  <a:schemeClr val="tx1"/>
                </a:solidFill>
                <a:latin typeface="Arial Narrow" panose="020B0604020202020204" pitchFamily="34" charset="0"/>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lvl="0"/>
            <a:r>
              <a:rPr lang="en-US"/>
              <a:t>WM-236924</a:t>
            </a:r>
            <a:endParaRPr lang="en-US" dirty="0"/>
          </a:p>
        </p:txBody>
      </p:sp>
      <p:sp>
        <p:nvSpPr>
          <p:cNvPr id="12" name="Title 3"/>
          <p:cNvSpPr>
            <a:spLocks noGrp="1"/>
          </p:cNvSpPr>
          <p:nvPr>
            <p:ph type="title" hasCustomPrompt="1"/>
          </p:nvPr>
        </p:nvSpPr>
        <p:spPr>
          <a:xfrm>
            <a:off x="578425" y="46180"/>
            <a:ext cx="8915400" cy="635895"/>
          </a:xfrm>
          <a:prstGeom prst="rect">
            <a:avLst/>
          </a:prstGeom>
        </p:spPr>
        <p:txBody>
          <a:bodyPr lIns="0" tIns="0" rIns="0" bIns="0" anchor="b" anchorCtr="0"/>
          <a:lstStyle>
            <a:lvl1pPr algn="l">
              <a:defRPr sz="2400" b="0" i="0" spc="0" baseline="0">
                <a:solidFill>
                  <a:schemeClr val="bg2"/>
                </a:solidFill>
                <a:latin typeface="+mn-lt"/>
                <a:cs typeface="Arial Narrow" panose="020B0604020202020204" pitchFamily="34" charset="0"/>
              </a:defRPr>
            </a:lvl1pPr>
          </a:lstStyle>
          <a:p>
            <a:r>
              <a:rPr lang="en-US" dirty="0"/>
              <a:t>Click to Edit Master Title Slide</a:t>
            </a:r>
          </a:p>
        </p:txBody>
      </p:sp>
    </p:spTree>
    <p:extLst>
      <p:ext uri="{BB962C8B-B14F-4D97-AF65-F5344CB8AC3E}">
        <p14:creationId xmlns:p14="http://schemas.microsoft.com/office/powerpoint/2010/main" val="3914348162"/>
      </p:ext>
    </p:extLst>
  </p:cSld>
  <p:clrMapOvr>
    <a:masterClrMapping/>
  </p:clrMapOvr>
  <p:extLst>
    <p:ext uri="{DCECCB84-F9BA-43D5-87BE-67443E8EF086}">
      <p15:sldGuideLst xmlns:p15="http://schemas.microsoft.com/office/powerpoint/2012/main">
        <p15:guide id="1" pos="384" userDrawn="1">
          <p15:clr>
            <a:srgbClr val="FBAE40"/>
          </p15:clr>
        </p15:guide>
        <p15:guide id="2" pos="7296" userDrawn="1">
          <p15:clr>
            <a:srgbClr val="FBAE40"/>
          </p15:clr>
        </p15:guide>
        <p15:guide id="3" orient="horz" pos="600" userDrawn="1">
          <p15:clr>
            <a:srgbClr val="FBAE40"/>
          </p15:clr>
        </p15:guide>
        <p15:guide id="4" orient="horz" pos="393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_Long Title">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8FC61AF-E44E-5B41-8F40-FE15BD24E029}"/>
              </a:ext>
            </a:extLst>
          </p:cNvPr>
          <p:cNvSpPr>
            <a:spLocks noGrp="1"/>
          </p:cNvSpPr>
          <p:nvPr>
            <p:ph sz="quarter" idx="14"/>
          </p:nvPr>
        </p:nvSpPr>
        <p:spPr>
          <a:xfrm>
            <a:off x="609601" y="1330036"/>
            <a:ext cx="10955867" cy="4838416"/>
          </a:xfrm>
          <a:prstGeom prst="rect">
            <a:avLst/>
          </a:prstGeom>
        </p:spPr>
        <p:txBody>
          <a:bodyPr/>
          <a:lstStyle>
            <a:lvl1pPr marL="133350" indent="-133350">
              <a:lnSpc>
                <a:spcPct val="93000"/>
              </a:lnSpc>
              <a:spcBef>
                <a:spcPts val="1800"/>
              </a:spcBef>
              <a:tabLst/>
              <a:defRPr lang="en-US" sz="1600" b="0" kern="1200" dirty="0">
                <a:solidFill>
                  <a:schemeClr val="tx1"/>
                </a:solidFill>
                <a:latin typeface="+mn-lt"/>
                <a:ea typeface="+mn-ea"/>
                <a:cs typeface="+mn-cs"/>
              </a:defRPr>
            </a:lvl1pPr>
            <a:lvl2pPr marL="345281" indent="-170260">
              <a:lnSpc>
                <a:spcPct val="93000"/>
              </a:lnSpc>
              <a:spcBef>
                <a:spcPts val="900"/>
              </a:spcBef>
              <a:tabLst/>
              <a:defRPr lang="en-US" sz="1600" b="0" kern="1200" dirty="0">
                <a:solidFill>
                  <a:schemeClr val="tx1"/>
                </a:solidFill>
                <a:latin typeface="+mn-lt"/>
                <a:ea typeface="+mn-ea"/>
                <a:cs typeface="+mn-cs"/>
              </a:defRPr>
            </a:lvl2pPr>
            <a:lvl3pPr marL="515541" indent="-127397">
              <a:lnSpc>
                <a:spcPct val="93000"/>
              </a:lnSpc>
              <a:spcBef>
                <a:spcPts val="300"/>
              </a:spcBef>
              <a:tabLst/>
              <a:defRPr lang="en-US" sz="1600" b="0" kern="1200" dirty="0">
                <a:solidFill>
                  <a:schemeClr val="tx1"/>
                </a:solidFill>
                <a:latin typeface="+mn-lt"/>
                <a:ea typeface="+mn-ea"/>
                <a:cs typeface="+mn-cs"/>
              </a:defRPr>
            </a:lvl3pPr>
            <a:lvl4pPr marL="742950" indent="-136525">
              <a:lnSpc>
                <a:spcPct val="93000"/>
              </a:lnSpc>
              <a:spcBef>
                <a:spcPts val="300"/>
              </a:spcBef>
              <a:tabLst/>
              <a:defRPr lang="en-US" sz="1400" b="0" kern="1200" dirty="0">
                <a:solidFill>
                  <a:schemeClr val="tx1"/>
                </a:solidFill>
                <a:latin typeface="+mn-lt"/>
                <a:ea typeface="+mn-ea"/>
                <a:cs typeface="+mn-cs"/>
              </a:defRPr>
            </a:lvl4pPr>
            <a:lvl5pPr marL="945356" indent="-169069">
              <a:lnSpc>
                <a:spcPct val="93000"/>
              </a:lnSpc>
              <a:spcBef>
                <a:spcPts val="300"/>
              </a:spcBef>
              <a:tabLst/>
              <a:defRPr lang="en-US" sz="1400" b="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Freeform 12">
            <a:extLst>
              <a:ext uri="{FF2B5EF4-FFF2-40B4-BE49-F238E27FC236}">
                <a16:creationId xmlns:a16="http://schemas.microsoft.com/office/drawing/2014/main" id="{EAE9EA07-A1E7-1540-A15D-D8C386010A29}"/>
              </a:ext>
            </a:extLst>
          </p:cNvPr>
          <p:cNvSpPr/>
          <p:nvPr userDrawn="1"/>
        </p:nvSpPr>
        <p:spPr>
          <a:xfrm>
            <a:off x="581892" y="903454"/>
            <a:ext cx="11219280" cy="4571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black"/>
              </a:solidFill>
              <a:effectLst/>
              <a:uLnTx/>
              <a:uFillTx/>
              <a:latin typeface="Calibri"/>
              <a:ea typeface="+mn-ea"/>
              <a:cs typeface="+mn-cs"/>
            </a:endParaRPr>
          </a:p>
        </p:txBody>
      </p:sp>
      <p:sp>
        <p:nvSpPr>
          <p:cNvPr id="9" name="TextBox 8">
            <a:extLst>
              <a:ext uri="{FF2B5EF4-FFF2-40B4-BE49-F238E27FC236}">
                <a16:creationId xmlns:a16="http://schemas.microsoft.com/office/drawing/2014/main" id="{4BF60451-3FA3-E84A-BC69-D369B5AC8C98}"/>
              </a:ext>
            </a:extLst>
          </p:cNvPr>
          <p:cNvSpPr txBox="1"/>
          <p:nvPr userDrawn="1"/>
        </p:nvSpPr>
        <p:spPr>
          <a:xfrm>
            <a:off x="0" y="6489680"/>
            <a:ext cx="537728" cy="172194"/>
          </a:xfrm>
          <a:prstGeom prst="rect">
            <a:avLst/>
          </a:prstGeom>
          <a:noFill/>
        </p:spPr>
        <p:txBody>
          <a:bodyPr wrap="square" lIns="0" tIns="0" rIns="0" bIns="0" rtlCol="0" anchor="b" anchorCtr="0">
            <a:noAutofit/>
          </a:bodyPr>
          <a:lstStyle/>
          <a:p>
            <a:pPr algn="r"/>
            <a:fld id="{6C4CC9A5-B69A-494D-99A2-A96A5C8553C5}" type="slidenum">
              <a:rPr lang="en-US" sz="800" smtClean="0">
                <a:solidFill>
                  <a:schemeClr val="tx1"/>
                </a:solidFill>
                <a:latin typeface="+mj-lt"/>
                <a:cs typeface="Calibri" panose="020F0502020204030204" pitchFamily="34" charset="0"/>
              </a:rPr>
              <a:pPr algn="r"/>
              <a:t>‹#›</a:t>
            </a:fld>
            <a:endParaRPr lang="en-US" sz="700" dirty="0">
              <a:solidFill>
                <a:schemeClr val="tx1"/>
              </a:solidFill>
              <a:latin typeface="+mj-lt"/>
              <a:cs typeface="Calibri" panose="020F0502020204030204" pitchFamily="34" charset="0"/>
            </a:endParaRPr>
          </a:p>
        </p:txBody>
      </p:sp>
      <p:sp>
        <p:nvSpPr>
          <p:cNvPr id="12" name="Text Placeholder 17">
            <a:extLst>
              <a:ext uri="{FF2B5EF4-FFF2-40B4-BE49-F238E27FC236}">
                <a16:creationId xmlns:a16="http://schemas.microsoft.com/office/drawing/2014/main" id="{BAA5B20F-81E5-6B42-AEF8-DE0177AD6861}"/>
              </a:ext>
            </a:extLst>
          </p:cNvPr>
          <p:cNvSpPr>
            <a:spLocks noGrp="1"/>
          </p:cNvSpPr>
          <p:nvPr>
            <p:ph type="body" sz="quarter" idx="11" hasCustomPrompt="1"/>
          </p:nvPr>
        </p:nvSpPr>
        <p:spPr>
          <a:xfrm>
            <a:off x="609600" y="6490406"/>
            <a:ext cx="7999142" cy="171468"/>
          </a:xfrm>
          <a:prstGeom prst="rect">
            <a:avLst/>
          </a:prstGeom>
        </p:spPr>
        <p:txBody>
          <a:bodyPr lIns="0" tIns="0" rIns="0" bIns="0" anchor="b" anchorCtr="0"/>
          <a:lstStyle>
            <a:lvl1pPr marL="0" indent="0">
              <a:buNone/>
              <a:defRPr sz="800" b="0" i="0" spc="38" baseline="0">
                <a:solidFill>
                  <a:schemeClr val="tx1"/>
                </a:solidFill>
                <a:latin typeface="Arial Narrow" panose="020B0604020202020204" pitchFamily="34" charset="0"/>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lvl="0"/>
            <a:r>
              <a:rPr lang="en-US" dirty="0"/>
              <a:t>Click to edit footnotes≠</a:t>
            </a:r>
          </a:p>
        </p:txBody>
      </p:sp>
      <p:sp>
        <p:nvSpPr>
          <p:cNvPr id="14" name="Text Placeholder 19">
            <a:extLst>
              <a:ext uri="{FF2B5EF4-FFF2-40B4-BE49-F238E27FC236}">
                <a16:creationId xmlns:a16="http://schemas.microsoft.com/office/drawing/2014/main" id="{3CEC8417-2A2D-B649-BB7B-F955C3F8CB6F}"/>
              </a:ext>
            </a:extLst>
          </p:cNvPr>
          <p:cNvSpPr>
            <a:spLocks noGrp="1"/>
          </p:cNvSpPr>
          <p:nvPr>
            <p:ph type="body" sz="quarter" idx="12" hasCustomPrompt="1"/>
          </p:nvPr>
        </p:nvSpPr>
        <p:spPr>
          <a:xfrm>
            <a:off x="8845138" y="6239611"/>
            <a:ext cx="2743200" cy="149314"/>
          </a:xfrm>
          <a:prstGeom prst="rect">
            <a:avLst/>
          </a:prstGeom>
        </p:spPr>
        <p:txBody>
          <a:bodyPr lIns="0" tIns="0" rIns="0" bIns="0" anchor="b" anchorCtr="0"/>
          <a:lstStyle>
            <a:lvl1pPr marL="0" indent="0" algn="r">
              <a:buNone/>
              <a:defRPr sz="800" b="0" i="0" spc="38" baseline="0">
                <a:solidFill>
                  <a:schemeClr val="tx1"/>
                </a:solidFill>
                <a:latin typeface="Arial Narrow" panose="020B0604020202020204" pitchFamily="34" charset="0"/>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lvl="0"/>
            <a:r>
              <a:rPr lang="en-US"/>
              <a:t>WM-236924</a:t>
            </a:r>
            <a:endParaRPr lang="en-US" dirty="0"/>
          </a:p>
        </p:txBody>
      </p:sp>
      <p:sp>
        <p:nvSpPr>
          <p:cNvPr id="10" name="Title 3"/>
          <p:cNvSpPr>
            <a:spLocks noGrp="1"/>
          </p:cNvSpPr>
          <p:nvPr>
            <p:ph type="title" hasCustomPrompt="1"/>
          </p:nvPr>
        </p:nvSpPr>
        <p:spPr>
          <a:xfrm>
            <a:off x="587662" y="1"/>
            <a:ext cx="8915400" cy="937929"/>
          </a:xfrm>
          <a:prstGeom prst="rect">
            <a:avLst/>
          </a:prstGeom>
        </p:spPr>
        <p:txBody>
          <a:bodyPr lIns="0" tIns="0" rIns="0" bIns="0" anchor="b" anchorCtr="0"/>
          <a:lstStyle>
            <a:lvl1pPr algn="l">
              <a:defRPr sz="2400" b="0" i="0" spc="0" baseline="0">
                <a:solidFill>
                  <a:schemeClr val="bg2"/>
                </a:solidFill>
                <a:latin typeface="+mn-lt"/>
                <a:cs typeface="Arial Narrow" panose="020B0604020202020204" pitchFamily="34" charset="0"/>
              </a:defRPr>
            </a:lvl1pPr>
          </a:lstStyle>
          <a:p>
            <a:r>
              <a:rPr lang="en-US" dirty="0"/>
              <a:t>Click to Edit Master Title: </a:t>
            </a:r>
            <a:br>
              <a:rPr lang="en-US" dirty="0"/>
            </a:br>
            <a:r>
              <a:rPr lang="en-US" dirty="0"/>
              <a:t>2-line Titles</a:t>
            </a:r>
          </a:p>
        </p:txBody>
      </p:sp>
    </p:spTree>
    <p:extLst>
      <p:ext uri="{BB962C8B-B14F-4D97-AF65-F5344CB8AC3E}">
        <p14:creationId xmlns:p14="http://schemas.microsoft.com/office/powerpoint/2010/main" val="161053719"/>
      </p:ext>
    </p:extLst>
  </p:cSld>
  <p:clrMapOvr>
    <a:masterClrMapping/>
  </p:clrMapOvr>
  <p:extLst>
    <p:ext uri="{DCECCB84-F9BA-43D5-87BE-67443E8EF086}">
      <p15:sldGuideLst xmlns:p15="http://schemas.microsoft.com/office/powerpoint/2012/main">
        <p15:guide id="1" pos="384" userDrawn="1">
          <p15:clr>
            <a:srgbClr val="FBAE40"/>
          </p15:clr>
        </p15:guide>
        <p15:guide id="2" pos="7296" userDrawn="1">
          <p15:clr>
            <a:srgbClr val="FBAE40"/>
          </p15:clr>
        </p15:guide>
        <p15:guide id="3" orient="horz" pos="600" userDrawn="1">
          <p15:clr>
            <a:srgbClr val="FBAE40"/>
          </p15:clr>
        </p15:guide>
        <p15:guide id="4" orient="horz" pos="393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12B9CC0-BB72-F043-99FD-54489D3A1D4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658203" y="6483935"/>
            <a:ext cx="2951356" cy="202906"/>
          </a:xfrm>
          <a:prstGeom prst="rect">
            <a:avLst/>
          </a:prstGeom>
        </p:spPr>
      </p:pic>
    </p:spTree>
    <p:extLst>
      <p:ext uri="{BB962C8B-B14F-4D97-AF65-F5344CB8AC3E}">
        <p14:creationId xmlns:p14="http://schemas.microsoft.com/office/powerpoint/2010/main" val="3795384067"/>
      </p:ext>
    </p:extLst>
  </p:cSld>
  <p:clrMap bg1="lt1" tx1="dk1" bg2="lt2" tx2="dk2" accent1="accent1" accent2="accent2" accent3="accent3" accent4="accent4" accent5="accent5" accent6="accent6" hlink="hlink" folHlink="folHlink"/>
  <p:sldLayoutIdLst>
    <p:sldLayoutId id="2147483693" r:id="rId1"/>
    <p:sldLayoutId id="2147483696" r:id="rId2"/>
    <p:sldLayoutId id="2147483694" r:id="rId3"/>
    <p:sldLayoutId id="2147483695" r:id="rId4"/>
    <p:sldLayoutId id="2147483660" r:id="rId5"/>
    <p:sldLayoutId id="2147483692" r:id="rId6"/>
    <p:sldLayoutId id="2147483687" r:id="rId7"/>
    <p:sldLayoutId id="2147483688" r:id="rId8"/>
    <p:sldLayoutId id="2147483689" r:id="rId9"/>
    <p:sldLayoutId id="2147483690" r:id="rId10"/>
    <p:sldLayoutId id="2147483697" r:id="rId11"/>
  </p:sldLayoutIdLst>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7296" userDrawn="1">
          <p15:clr>
            <a:srgbClr val="F26B43"/>
          </p15:clr>
        </p15:guide>
        <p15:guide id="3" pos="384" userDrawn="1">
          <p15:clr>
            <a:srgbClr val="F26B43"/>
          </p15:clr>
        </p15:guide>
        <p15:guide id="4"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36C5EBD-1962-4625-8782-5F09AE0D1D65}"/>
              </a:ext>
            </a:extLst>
          </p:cNvPr>
          <p:cNvSpPr>
            <a:spLocks noGrp="1"/>
          </p:cNvSpPr>
          <p:nvPr>
            <p:ph type="body" sz="quarter" idx="11"/>
          </p:nvPr>
        </p:nvSpPr>
        <p:spPr/>
        <p:txBody>
          <a:bodyPr/>
          <a:lstStyle/>
          <a:p>
            <a:r>
              <a:rPr lang="en-US" dirty="0"/>
              <a:t>Tax Strategies and Implications When Settling a Trust or Estate Dispute</a:t>
            </a:r>
          </a:p>
        </p:txBody>
      </p:sp>
      <p:sp>
        <p:nvSpPr>
          <p:cNvPr id="3" name="Text Placeholder 2">
            <a:extLst>
              <a:ext uri="{FF2B5EF4-FFF2-40B4-BE49-F238E27FC236}">
                <a16:creationId xmlns:a16="http://schemas.microsoft.com/office/drawing/2014/main" id="{9829BFE0-2034-4B64-9E47-0005FF32365B}"/>
              </a:ext>
            </a:extLst>
          </p:cNvPr>
          <p:cNvSpPr>
            <a:spLocks noGrp="1"/>
          </p:cNvSpPr>
          <p:nvPr>
            <p:ph type="body" sz="quarter" idx="12"/>
          </p:nvPr>
        </p:nvSpPr>
        <p:spPr/>
        <p:txBody>
          <a:bodyPr/>
          <a:lstStyle/>
          <a:p>
            <a:r>
              <a:rPr lang="en-US" dirty="0"/>
              <a:t>Ryan J. </a:t>
            </a:r>
            <a:r>
              <a:rPr lang="en-US" dirty="0" err="1"/>
              <a:t>Szczepanik</a:t>
            </a:r>
            <a:r>
              <a:rPr lang="en-US" dirty="0"/>
              <a:t> </a:t>
            </a:r>
          </a:p>
        </p:txBody>
      </p:sp>
      <p:sp>
        <p:nvSpPr>
          <p:cNvPr id="4" name="Text Placeholder 3">
            <a:extLst>
              <a:ext uri="{FF2B5EF4-FFF2-40B4-BE49-F238E27FC236}">
                <a16:creationId xmlns:a16="http://schemas.microsoft.com/office/drawing/2014/main" id="{0E68C13B-22F1-4DB2-8777-2B2A703575B1}"/>
              </a:ext>
            </a:extLst>
          </p:cNvPr>
          <p:cNvSpPr>
            <a:spLocks noGrp="1"/>
          </p:cNvSpPr>
          <p:nvPr>
            <p:ph type="body" sz="quarter" idx="13"/>
          </p:nvPr>
        </p:nvSpPr>
        <p:spPr/>
        <p:txBody>
          <a:bodyPr/>
          <a:lstStyle/>
          <a:p>
            <a:endParaRPr lang="en-US" dirty="0"/>
          </a:p>
        </p:txBody>
      </p:sp>
      <p:sp>
        <p:nvSpPr>
          <p:cNvPr id="5" name="Text Placeholder 4">
            <a:extLst>
              <a:ext uri="{FF2B5EF4-FFF2-40B4-BE49-F238E27FC236}">
                <a16:creationId xmlns:a16="http://schemas.microsoft.com/office/drawing/2014/main" id="{BC91C2B3-2F37-4A3D-995C-6D2F5164913D}"/>
              </a:ext>
            </a:extLst>
          </p:cNvPr>
          <p:cNvSpPr>
            <a:spLocks noGrp="1"/>
          </p:cNvSpPr>
          <p:nvPr>
            <p:ph type="body" sz="quarter" idx="14"/>
          </p:nvPr>
        </p:nvSpPr>
        <p:spPr/>
        <p:txBody>
          <a:bodyPr/>
          <a:lstStyle/>
          <a:p>
            <a:r>
              <a:rPr lang="en-US" dirty="0"/>
              <a:t>Senior Wealth Strategist, BNY Mellon Wealth Management</a:t>
            </a:r>
          </a:p>
        </p:txBody>
      </p:sp>
      <p:sp>
        <p:nvSpPr>
          <p:cNvPr id="6" name="Text Placeholder 5">
            <a:extLst>
              <a:ext uri="{FF2B5EF4-FFF2-40B4-BE49-F238E27FC236}">
                <a16:creationId xmlns:a16="http://schemas.microsoft.com/office/drawing/2014/main" id="{0168C895-1E5B-4169-88B6-759A5CD5E61C}"/>
              </a:ext>
            </a:extLst>
          </p:cNvPr>
          <p:cNvSpPr>
            <a:spLocks noGrp="1"/>
          </p:cNvSpPr>
          <p:nvPr>
            <p:ph type="body" sz="quarter" idx="15"/>
          </p:nvPr>
        </p:nvSpPr>
        <p:spPr/>
        <p:txBody>
          <a:bodyPr/>
          <a:lstStyle/>
          <a:p>
            <a:endParaRPr lang="en-US"/>
          </a:p>
        </p:txBody>
      </p:sp>
      <p:sp>
        <p:nvSpPr>
          <p:cNvPr id="7" name="Content Placeholder 6">
            <a:extLst>
              <a:ext uri="{FF2B5EF4-FFF2-40B4-BE49-F238E27FC236}">
                <a16:creationId xmlns:a16="http://schemas.microsoft.com/office/drawing/2014/main" id="{34E0632B-5F9E-4FDE-ACD1-0C36AE31ABC0}"/>
              </a:ext>
            </a:extLst>
          </p:cNvPr>
          <p:cNvSpPr>
            <a:spLocks noGrp="1"/>
          </p:cNvSpPr>
          <p:nvPr>
            <p:ph sz="quarter" idx="16"/>
          </p:nvPr>
        </p:nvSpPr>
        <p:spPr/>
        <p:txBody>
          <a:bodyPr/>
          <a:lstStyle/>
          <a:p>
            <a:endParaRPr lang="en-US"/>
          </a:p>
        </p:txBody>
      </p:sp>
      <p:sp>
        <p:nvSpPr>
          <p:cNvPr id="8" name="Text Placeholder 7">
            <a:extLst>
              <a:ext uri="{FF2B5EF4-FFF2-40B4-BE49-F238E27FC236}">
                <a16:creationId xmlns:a16="http://schemas.microsoft.com/office/drawing/2014/main" id="{85A71C5F-2E71-41AD-A6EF-F36525B4B7CC}"/>
              </a:ext>
            </a:extLst>
          </p:cNvPr>
          <p:cNvSpPr>
            <a:spLocks noGrp="1"/>
          </p:cNvSpPr>
          <p:nvPr>
            <p:ph type="body" sz="quarter" idx="17"/>
          </p:nvPr>
        </p:nvSpPr>
        <p:spPr/>
        <p:txBody>
          <a:bodyPr/>
          <a:lstStyle/>
          <a:p>
            <a:endParaRPr lang="en-US"/>
          </a:p>
        </p:txBody>
      </p:sp>
      <p:sp>
        <p:nvSpPr>
          <p:cNvPr id="10" name="Content Placeholder 9">
            <a:extLst>
              <a:ext uri="{FF2B5EF4-FFF2-40B4-BE49-F238E27FC236}">
                <a16:creationId xmlns:a16="http://schemas.microsoft.com/office/drawing/2014/main" id="{67B5AEFF-FAC9-4592-AA0C-B77C1F7A4415}"/>
              </a:ext>
            </a:extLst>
          </p:cNvPr>
          <p:cNvSpPr>
            <a:spLocks noGrp="1"/>
          </p:cNvSpPr>
          <p:nvPr>
            <p:ph sz="quarter" idx="18"/>
          </p:nvPr>
        </p:nvSpPr>
        <p:spPr/>
        <p:txBody>
          <a:bodyPr/>
          <a:lstStyle/>
          <a:p>
            <a:endParaRPr lang="en-US"/>
          </a:p>
        </p:txBody>
      </p:sp>
    </p:spTree>
    <p:extLst>
      <p:ext uri="{BB962C8B-B14F-4D97-AF65-F5344CB8AC3E}">
        <p14:creationId xmlns:p14="http://schemas.microsoft.com/office/powerpoint/2010/main" val="1998909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949718-9655-4A49-9B95-3273CDEB2A01}"/>
              </a:ext>
            </a:extLst>
          </p:cNvPr>
          <p:cNvSpPr>
            <a:spLocks noGrp="1"/>
          </p:cNvSpPr>
          <p:nvPr>
            <p:ph sz="quarter" idx="14"/>
          </p:nvPr>
        </p:nvSpPr>
        <p:spPr>
          <a:xfrm>
            <a:off x="609601" y="959371"/>
            <a:ext cx="10955867" cy="5209081"/>
          </a:xfrm>
        </p:spPr>
        <p:txBody>
          <a:bodyPr>
            <a:normAutofit/>
          </a:bodyPr>
          <a:lstStyle/>
          <a:p>
            <a:pPr marL="0" indent="0">
              <a:buNone/>
            </a:pPr>
            <a:r>
              <a:rPr lang="en-US" b="1" dirty="0">
                <a:solidFill>
                  <a:schemeClr val="accent1"/>
                </a:solidFill>
              </a:rPr>
              <a:t>Estate Tax </a:t>
            </a:r>
            <a:r>
              <a:rPr lang="en-US" dirty="0"/>
              <a:t>(Cont.)</a:t>
            </a:r>
          </a:p>
          <a:p>
            <a:endParaRPr lang="en-US" dirty="0"/>
          </a:p>
          <a:p>
            <a:pPr marL="127000" lvl="2" indent="-127000"/>
            <a:r>
              <a:rPr lang="en-US" b="1" dirty="0"/>
              <a:t>Marital deduction</a:t>
            </a:r>
            <a:r>
              <a:rPr lang="en-US" dirty="0"/>
              <a:t>:  If surviving spouse receives property that “passes or has passed from the decedent,” the fair market value of such property on decedent’s date of death is deducted from value of decedent’s gross estate</a:t>
            </a:r>
          </a:p>
          <a:p>
            <a:pPr marL="127000" lvl="2" indent="-127000"/>
            <a:endParaRPr lang="en-US" dirty="0"/>
          </a:p>
          <a:p>
            <a:pPr marL="127000" lvl="2" indent="-127000"/>
            <a:r>
              <a:rPr lang="en-US" b="1" dirty="0"/>
              <a:t>Charitable deduction</a:t>
            </a:r>
            <a:r>
              <a:rPr lang="en-US" dirty="0"/>
              <a:t>:  If on decedent’s death property is transferred to organization operated for exclusively public, religious, charitable, scientific, literary, or educational purposes, the fair market value of such property is deducted from value of decedent’s gross estate</a:t>
            </a:r>
          </a:p>
          <a:p>
            <a:pPr lvl="1"/>
            <a:endParaRPr lang="en-US" dirty="0"/>
          </a:p>
        </p:txBody>
      </p:sp>
      <p:sp>
        <p:nvSpPr>
          <p:cNvPr id="9" name="Text Placeholder 8">
            <a:extLst>
              <a:ext uri="{FF2B5EF4-FFF2-40B4-BE49-F238E27FC236}">
                <a16:creationId xmlns:a16="http://schemas.microsoft.com/office/drawing/2014/main" id="{7ED71262-AAD6-4921-B662-7C1D9905CA0B}"/>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4FF8F945-C00E-4A78-8486-F2A87BFB9351}"/>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65ED7843-ED61-4246-8248-E2A05F2B87F3}"/>
              </a:ext>
            </a:extLst>
          </p:cNvPr>
          <p:cNvSpPr>
            <a:spLocks noGrp="1"/>
          </p:cNvSpPr>
          <p:nvPr>
            <p:ph type="title"/>
          </p:nvPr>
        </p:nvSpPr>
        <p:spPr>
          <a:xfrm>
            <a:off x="578424" y="46180"/>
            <a:ext cx="8915400" cy="635895"/>
          </a:xfrm>
        </p:spPr>
        <p:txBody>
          <a:bodyPr>
            <a:normAutofit/>
          </a:bodyPr>
          <a:lstStyle/>
          <a:p>
            <a:r>
              <a:rPr lang="en-US" dirty="0"/>
              <a:t>II. Relevant Tax Laws (Cont.)</a:t>
            </a:r>
          </a:p>
        </p:txBody>
      </p:sp>
    </p:spTree>
    <p:extLst>
      <p:ext uri="{BB962C8B-B14F-4D97-AF65-F5344CB8AC3E}">
        <p14:creationId xmlns:p14="http://schemas.microsoft.com/office/powerpoint/2010/main" val="1142706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C4822-E750-41CF-8560-3F91B3A8D8DD}"/>
              </a:ext>
            </a:extLst>
          </p:cNvPr>
          <p:cNvSpPr>
            <a:spLocks noGrp="1"/>
          </p:cNvSpPr>
          <p:nvPr>
            <p:ph sz="quarter" idx="14"/>
          </p:nvPr>
        </p:nvSpPr>
        <p:spPr>
          <a:xfrm>
            <a:off x="609601" y="959371"/>
            <a:ext cx="10955867" cy="5209081"/>
          </a:xfrm>
        </p:spPr>
        <p:txBody>
          <a:bodyPr>
            <a:noAutofit/>
          </a:bodyPr>
          <a:lstStyle/>
          <a:p>
            <a:pPr marL="0" lvl="1" indent="0">
              <a:buNone/>
            </a:pPr>
            <a:r>
              <a:rPr lang="en-US" b="1" dirty="0">
                <a:solidFill>
                  <a:schemeClr val="accent1"/>
                </a:solidFill>
              </a:rPr>
              <a:t>Estate Tax </a:t>
            </a:r>
            <a:r>
              <a:rPr lang="en-US" dirty="0"/>
              <a:t>(Cont.)</a:t>
            </a:r>
          </a:p>
          <a:p>
            <a:pPr marL="0" lvl="1" indent="0">
              <a:buNone/>
            </a:pPr>
            <a:endParaRPr lang="en-US" dirty="0"/>
          </a:p>
          <a:p>
            <a:pPr marL="0" lvl="2" indent="0">
              <a:spcAft>
                <a:spcPts val="600"/>
              </a:spcAft>
              <a:buNone/>
            </a:pPr>
            <a:r>
              <a:rPr lang="en-US" dirty="0">
                <a:solidFill>
                  <a:schemeClr val="bg2"/>
                </a:solidFill>
              </a:rPr>
              <a:t>Certain expenses may be deducted from the value of decedent’s gross estate:</a:t>
            </a:r>
          </a:p>
          <a:p>
            <a:pPr lvl="3">
              <a:spcAft>
                <a:spcPts val="600"/>
              </a:spcAft>
            </a:pPr>
            <a:r>
              <a:rPr lang="en-US" dirty="0">
                <a:solidFill>
                  <a:schemeClr val="bg2"/>
                </a:solidFill>
              </a:rPr>
              <a:t>Funeral expenses</a:t>
            </a:r>
          </a:p>
          <a:p>
            <a:pPr lvl="3">
              <a:spcAft>
                <a:spcPts val="600"/>
              </a:spcAft>
            </a:pPr>
            <a:r>
              <a:rPr lang="en-US" dirty="0">
                <a:solidFill>
                  <a:schemeClr val="bg2"/>
                </a:solidFill>
              </a:rPr>
              <a:t>Administration expenses</a:t>
            </a:r>
          </a:p>
          <a:p>
            <a:pPr lvl="4">
              <a:spcAft>
                <a:spcPts val="600"/>
              </a:spcAft>
            </a:pPr>
            <a:r>
              <a:rPr lang="en-US" dirty="0">
                <a:solidFill>
                  <a:schemeClr val="bg2"/>
                </a:solidFill>
              </a:rPr>
              <a:t>Executors’ commissions, attorneys’ fees and miscellaneous expenses that are “actually and necessarily” incurred</a:t>
            </a:r>
          </a:p>
          <a:p>
            <a:pPr lvl="3">
              <a:spcAft>
                <a:spcPts val="600"/>
              </a:spcAft>
            </a:pPr>
            <a:r>
              <a:rPr lang="en-US" dirty="0">
                <a:solidFill>
                  <a:schemeClr val="bg2"/>
                </a:solidFill>
              </a:rPr>
              <a:t>Unpaid mortgages and other indebtedness</a:t>
            </a:r>
          </a:p>
          <a:p>
            <a:pPr lvl="3">
              <a:spcAft>
                <a:spcPts val="600"/>
              </a:spcAft>
            </a:pPr>
            <a:r>
              <a:rPr lang="en-US" dirty="0">
                <a:solidFill>
                  <a:schemeClr val="bg2"/>
                </a:solidFill>
              </a:rPr>
              <a:t>Claims against the decedent’s estate</a:t>
            </a:r>
          </a:p>
          <a:p>
            <a:pPr lvl="3">
              <a:spcAft>
                <a:spcPts val="600"/>
              </a:spcAft>
            </a:pPr>
            <a:endParaRPr lang="en-US" dirty="0">
              <a:solidFill>
                <a:schemeClr val="bg2"/>
              </a:solidFill>
            </a:endParaRPr>
          </a:p>
          <a:p>
            <a:pPr marL="0" lvl="1" indent="0">
              <a:buNone/>
            </a:pPr>
            <a:r>
              <a:rPr lang="en-US" dirty="0">
                <a:solidFill>
                  <a:schemeClr val="bg2"/>
                </a:solidFill>
              </a:rPr>
              <a:t>Attorney’s fees that beneficiary incurs are not deductible unless “essential to the proper settlement of the estate</a:t>
            </a:r>
            <a:r>
              <a:rPr lang="en-US" dirty="0"/>
              <a:t>”</a:t>
            </a:r>
          </a:p>
        </p:txBody>
      </p:sp>
      <p:sp>
        <p:nvSpPr>
          <p:cNvPr id="9" name="Text Placeholder 8">
            <a:extLst>
              <a:ext uri="{FF2B5EF4-FFF2-40B4-BE49-F238E27FC236}">
                <a16:creationId xmlns:a16="http://schemas.microsoft.com/office/drawing/2014/main" id="{C655F493-F6A7-4561-9C68-A39461005485}"/>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4477086E-B6A9-4D74-AA99-22AA848A7CD1}"/>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88F316ED-A8D6-41CE-BAD2-1718758E511B}"/>
              </a:ext>
            </a:extLst>
          </p:cNvPr>
          <p:cNvSpPr>
            <a:spLocks noGrp="1"/>
          </p:cNvSpPr>
          <p:nvPr>
            <p:ph type="title"/>
          </p:nvPr>
        </p:nvSpPr>
        <p:spPr>
          <a:xfrm>
            <a:off x="578424" y="46180"/>
            <a:ext cx="8915400" cy="635895"/>
          </a:xfrm>
        </p:spPr>
        <p:txBody>
          <a:bodyPr>
            <a:normAutofit/>
          </a:bodyPr>
          <a:lstStyle/>
          <a:p>
            <a:r>
              <a:rPr lang="en-US" dirty="0"/>
              <a:t>II. Relevant Tax Laws (Cont.)</a:t>
            </a:r>
          </a:p>
        </p:txBody>
      </p:sp>
    </p:spTree>
    <p:extLst>
      <p:ext uri="{BB962C8B-B14F-4D97-AF65-F5344CB8AC3E}">
        <p14:creationId xmlns:p14="http://schemas.microsoft.com/office/powerpoint/2010/main" val="4117462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702E90-740C-4FA4-87AD-D698AB68B129}"/>
              </a:ext>
            </a:extLst>
          </p:cNvPr>
          <p:cNvSpPr>
            <a:spLocks noGrp="1"/>
          </p:cNvSpPr>
          <p:nvPr>
            <p:ph sz="quarter" idx="14"/>
          </p:nvPr>
        </p:nvSpPr>
        <p:spPr>
          <a:xfrm>
            <a:off x="609601" y="959371"/>
            <a:ext cx="10955867" cy="5209081"/>
          </a:xfrm>
        </p:spPr>
        <p:txBody>
          <a:bodyPr>
            <a:normAutofit/>
          </a:bodyPr>
          <a:lstStyle/>
          <a:p>
            <a:pPr marL="0" indent="0">
              <a:buNone/>
            </a:pPr>
            <a:r>
              <a:rPr lang="en-US" b="1" dirty="0">
                <a:solidFill>
                  <a:schemeClr val="accent1"/>
                </a:solidFill>
              </a:rPr>
              <a:t>Generation-Skipping Transfer (“GST”) Tax</a:t>
            </a:r>
          </a:p>
          <a:p>
            <a:pPr marL="0" indent="0">
              <a:buNone/>
            </a:pPr>
            <a:endParaRPr lang="en-US" b="1" dirty="0">
              <a:solidFill>
                <a:schemeClr val="accent1"/>
              </a:solidFill>
            </a:endParaRPr>
          </a:p>
          <a:p>
            <a:pPr marL="174625" lvl="1" indent="-169863">
              <a:buFont typeface="Arial" panose="020B0604020202020204" pitchFamily="34" charset="0"/>
              <a:buChar char="•"/>
            </a:pPr>
            <a:r>
              <a:rPr lang="en-US" dirty="0">
                <a:solidFill>
                  <a:schemeClr val="bg2"/>
                </a:solidFill>
              </a:rPr>
              <a:t>Applies to transfer of property that skips a generation</a:t>
            </a:r>
          </a:p>
          <a:p>
            <a:pPr marL="174625" lvl="1" indent="-169863">
              <a:buFont typeface="Arial" panose="020B0604020202020204" pitchFamily="34" charset="0"/>
              <a:buChar char="•"/>
            </a:pPr>
            <a:r>
              <a:rPr lang="en-US" dirty="0">
                <a:solidFill>
                  <a:schemeClr val="bg2"/>
                </a:solidFill>
              </a:rPr>
              <a:t>May be imposed if transfer of property constitutes “direct skip,” i.e., when donor during life or at death transfers property to trust for benefit of or directly to individual who is two or more generations younger than donor (“skip person”)</a:t>
            </a:r>
          </a:p>
          <a:p>
            <a:pPr marL="174625" lvl="1" indent="-169863">
              <a:buFont typeface="Arial" panose="020B0604020202020204" pitchFamily="34" charset="0"/>
              <a:buChar char="•"/>
            </a:pPr>
            <a:r>
              <a:rPr lang="en-US" dirty="0">
                <a:solidFill>
                  <a:schemeClr val="bg2"/>
                </a:solidFill>
              </a:rPr>
              <a:t>May be imposed if transfer of property constitutes “indirect skip,” i.e., transfer to “skip person” that involves intermediate step before “skip person” receives property</a:t>
            </a:r>
          </a:p>
          <a:p>
            <a:endParaRPr lang="en-US" dirty="0"/>
          </a:p>
        </p:txBody>
      </p:sp>
      <p:sp>
        <p:nvSpPr>
          <p:cNvPr id="9" name="Text Placeholder 8">
            <a:extLst>
              <a:ext uri="{FF2B5EF4-FFF2-40B4-BE49-F238E27FC236}">
                <a16:creationId xmlns:a16="http://schemas.microsoft.com/office/drawing/2014/main" id="{EC0191F8-DFD2-49C7-BE58-1184DC460285}"/>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7A7F998B-B845-428D-9EBE-B7629963EBE7}"/>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42077B85-C53D-441D-9EE6-EBA419251685}"/>
              </a:ext>
            </a:extLst>
          </p:cNvPr>
          <p:cNvSpPr>
            <a:spLocks noGrp="1"/>
          </p:cNvSpPr>
          <p:nvPr>
            <p:ph type="title"/>
          </p:nvPr>
        </p:nvSpPr>
        <p:spPr>
          <a:xfrm>
            <a:off x="578424" y="46180"/>
            <a:ext cx="8915400" cy="635895"/>
          </a:xfrm>
        </p:spPr>
        <p:txBody>
          <a:bodyPr>
            <a:normAutofit/>
          </a:bodyPr>
          <a:lstStyle/>
          <a:p>
            <a:r>
              <a:rPr lang="en-US" dirty="0"/>
              <a:t>II. Relevant Tax Laws (Cont.)</a:t>
            </a:r>
          </a:p>
        </p:txBody>
      </p:sp>
    </p:spTree>
    <p:extLst>
      <p:ext uri="{BB962C8B-B14F-4D97-AF65-F5344CB8AC3E}">
        <p14:creationId xmlns:p14="http://schemas.microsoft.com/office/powerpoint/2010/main" val="1635319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925231-7294-49CC-942C-4F237065021B}"/>
              </a:ext>
            </a:extLst>
          </p:cNvPr>
          <p:cNvSpPr>
            <a:spLocks noGrp="1"/>
          </p:cNvSpPr>
          <p:nvPr>
            <p:ph sz="quarter" idx="14"/>
          </p:nvPr>
        </p:nvSpPr>
        <p:spPr>
          <a:xfrm>
            <a:off x="609601" y="1330036"/>
            <a:ext cx="10955867" cy="4838416"/>
          </a:xfrm>
        </p:spPr>
        <p:txBody>
          <a:bodyPr>
            <a:normAutofit/>
          </a:bodyPr>
          <a:lstStyle/>
          <a:p>
            <a:pPr marL="0" indent="0">
              <a:buNone/>
            </a:pPr>
            <a:r>
              <a:rPr lang="en-US" b="1" dirty="0">
                <a:solidFill>
                  <a:schemeClr val="accent1"/>
                </a:solidFill>
              </a:rPr>
              <a:t>The Four-Part Test</a:t>
            </a:r>
          </a:p>
          <a:p>
            <a:pPr marL="0" indent="0">
              <a:buNone/>
            </a:pPr>
            <a:endParaRPr lang="en-US" b="1" dirty="0">
              <a:solidFill>
                <a:schemeClr val="accent1"/>
              </a:solidFill>
            </a:endParaRPr>
          </a:p>
          <a:p>
            <a:pPr marL="282575" lvl="1" indent="-282575">
              <a:spcAft>
                <a:spcPts val="600"/>
              </a:spcAft>
              <a:buNone/>
            </a:pPr>
            <a:r>
              <a:rPr lang="en-US" dirty="0">
                <a:solidFill>
                  <a:schemeClr val="bg2"/>
                </a:solidFill>
              </a:rPr>
              <a:t>(1) Settlement agreement must resolve bona fide dispute</a:t>
            </a:r>
          </a:p>
          <a:p>
            <a:pPr marL="282575" lvl="1" indent="-282575">
              <a:spcAft>
                <a:spcPts val="600"/>
              </a:spcAft>
              <a:buNone/>
            </a:pPr>
            <a:r>
              <a:rPr lang="en-US" dirty="0">
                <a:solidFill>
                  <a:schemeClr val="bg2"/>
                </a:solidFill>
              </a:rPr>
              <a:t>(2) Amount received must be premised on a bona fide claim under state law</a:t>
            </a:r>
          </a:p>
          <a:p>
            <a:pPr marL="282575" lvl="1" indent="-282575">
              <a:spcAft>
                <a:spcPts val="600"/>
              </a:spcAft>
              <a:buNone/>
            </a:pPr>
            <a:r>
              <a:rPr lang="en-US" dirty="0">
                <a:solidFill>
                  <a:schemeClr val="bg2"/>
                </a:solidFill>
              </a:rPr>
              <a:t>(3) Amount received must not be greater than what the party could have obtained by proceeding to a final judgment on the merits</a:t>
            </a:r>
          </a:p>
          <a:p>
            <a:pPr marL="282575" lvl="1" indent="-282575">
              <a:spcAft>
                <a:spcPts val="600"/>
              </a:spcAft>
              <a:buNone/>
            </a:pPr>
            <a:r>
              <a:rPr lang="en-US" dirty="0">
                <a:solidFill>
                  <a:schemeClr val="bg2"/>
                </a:solidFill>
              </a:rPr>
              <a:t>(4) Amount received must be of a character and nature of what the party could have obtained by proceeding to a final judgment on the merits</a:t>
            </a:r>
          </a:p>
          <a:p>
            <a:endParaRPr lang="en-US" dirty="0"/>
          </a:p>
        </p:txBody>
      </p:sp>
      <p:sp>
        <p:nvSpPr>
          <p:cNvPr id="11" name="Text Placeholder 10">
            <a:extLst>
              <a:ext uri="{FF2B5EF4-FFF2-40B4-BE49-F238E27FC236}">
                <a16:creationId xmlns:a16="http://schemas.microsoft.com/office/drawing/2014/main" id="{B56380DD-3B43-4703-A989-8CF6256F8CFB}"/>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E7001B93-7DE7-4CED-B261-6551406A5617}"/>
              </a:ext>
            </a:extLst>
          </p:cNvPr>
          <p:cNvSpPr>
            <a:spLocks noGrp="1"/>
          </p:cNvSpPr>
          <p:nvPr>
            <p:ph type="body" sz="quarter" idx="12"/>
          </p:nvPr>
        </p:nvSpPr>
        <p:spPr/>
        <p:txBody>
          <a:bodyPr/>
          <a:lstStyle/>
          <a:p>
            <a:endParaRPr lang="en-US"/>
          </a:p>
        </p:txBody>
      </p:sp>
      <p:sp>
        <p:nvSpPr>
          <p:cNvPr id="7" name="Title 1">
            <a:extLst>
              <a:ext uri="{FF2B5EF4-FFF2-40B4-BE49-F238E27FC236}">
                <a16:creationId xmlns:a16="http://schemas.microsoft.com/office/drawing/2014/main" id="{B33FDA37-1F60-4756-8D9F-AF4AFBC2BC19}"/>
              </a:ext>
            </a:extLst>
          </p:cNvPr>
          <p:cNvSpPr>
            <a:spLocks noGrp="1"/>
          </p:cNvSpPr>
          <p:nvPr>
            <p:ph type="title"/>
          </p:nvPr>
        </p:nvSpPr>
        <p:spPr>
          <a:xfrm>
            <a:off x="587374" y="0"/>
            <a:ext cx="10955337" cy="938213"/>
          </a:xfrm>
        </p:spPr>
        <p:txBody>
          <a:bodyPr>
            <a:normAutofit/>
          </a:bodyPr>
          <a:lstStyle/>
          <a:p>
            <a:r>
              <a:rPr lang="en-US" dirty="0"/>
              <a:t>III. Factors The IRS and Federal Courts Will Apply To Determine Whether To Respect a Settlement Agreement</a:t>
            </a:r>
          </a:p>
        </p:txBody>
      </p:sp>
    </p:spTree>
    <p:extLst>
      <p:ext uri="{BB962C8B-B14F-4D97-AF65-F5344CB8AC3E}">
        <p14:creationId xmlns:p14="http://schemas.microsoft.com/office/powerpoint/2010/main" val="4286792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94CF5-9E81-4387-B3FF-D0F7777C7906}"/>
              </a:ext>
            </a:extLst>
          </p:cNvPr>
          <p:cNvSpPr>
            <a:spLocks noGrp="1"/>
          </p:cNvSpPr>
          <p:nvPr>
            <p:ph sz="quarter" idx="14"/>
          </p:nvPr>
        </p:nvSpPr>
        <p:spPr>
          <a:xfrm>
            <a:off x="609601" y="1330036"/>
            <a:ext cx="10955867" cy="4838416"/>
          </a:xfrm>
        </p:spPr>
        <p:txBody>
          <a:bodyPr>
            <a:noAutofit/>
          </a:bodyPr>
          <a:lstStyle/>
          <a:p>
            <a:pPr marL="0" indent="0">
              <a:buNone/>
            </a:pPr>
            <a:r>
              <a:rPr lang="en-US" b="1" dirty="0">
                <a:solidFill>
                  <a:schemeClr val="accent1"/>
                </a:solidFill>
              </a:rPr>
              <a:t>Income Tax Issues</a:t>
            </a:r>
          </a:p>
          <a:p>
            <a:pPr marL="0" indent="0">
              <a:buNone/>
            </a:pPr>
            <a:endParaRPr lang="en-US" b="1" dirty="0">
              <a:solidFill>
                <a:schemeClr val="accent1"/>
              </a:solidFill>
            </a:endParaRPr>
          </a:p>
          <a:p>
            <a:pPr marL="0" lvl="1" indent="0">
              <a:buNone/>
            </a:pPr>
            <a:r>
              <a:rPr lang="en-US" dirty="0">
                <a:solidFill>
                  <a:schemeClr val="bg2"/>
                </a:solidFill>
              </a:rPr>
              <a:t>Lyeth v. Hoey (1938) 305 U.S. 188</a:t>
            </a:r>
          </a:p>
          <a:p>
            <a:pPr lvl="2"/>
            <a:r>
              <a:rPr lang="en-US" dirty="0">
                <a:solidFill>
                  <a:schemeClr val="bg2"/>
                </a:solidFill>
              </a:rPr>
              <a:t>Held that property received pursuant to settlement of bona fide will contest is treated as passing directly from decedent by inheritance and thus is excluded from gross income</a:t>
            </a:r>
          </a:p>
          <a:p>
            <a:pPr lvl="1"/>
            <a:endParaRPr lang="en-US" dirty="0">
              <a:solidFill>
                <a:schemeClr val="bg2"/>
              </a:solidFill>
            </a:endParaRPr>
          </a:p>
          <a:p>
            <a:pPr marL="0" lvl="1" indent="0">
              <a:buNone/>
            </a:pPr>
            <a:r>
              <a:rPr lang="en-US" dirty="0">
                <a:solidFill>
                  <a:schemeClr val="bg2"/>
                </a:solidFill>
              </a:rPr>
              <a:t>Taxability of amount taxpayer receives in settlement of lawsuit is determined by reference to origin and character of the claim that gave rise to the lawsuit</a:t>
            </a:r>
          </a:p>
        </p:txBody>
      </p:sp>
      <p:sp>
        <p:nvSpPr>
          <p:cNvPr id="17" name="Text Placeholder 16">
            <a:extLst>
              <a:ext uri="{FF2B5EF4-FFF2-40B4-BE49-F238E27FC236}">
                <a16:creationId xmlns:a16="http://schemas.microsoft.com/office/drawing/2014/main" id="{8769FB8D-8DD8-433E-B443-139989911062}"/>
              </a:ext>
            </a:extLst>
          </p:cNvPr>
          <p:cNvSpPr>
            <a:spLocks noGrp="1"/>
          </p:cNvSpPr>
          <p:nvPr>
            <p:ph type="body" sz="quarter" idx="11"/>
          </p:nvPr>
        </p:nvSpPr>
        <p:spPr/>
        <p:txBody>
          <a:bodyPr/>
          <a:lstStyle/>
          <a:p>
            <a:endParaRPr lang="en-US"/>
          </a:p>
        </p:txBody>
      </p:sp>
      <p:sp>
        <p:nvSpPr>
          <p:cNvPr id="18" name="Text Placeholder 17">
            <a:extLst>
              <a:ext uri="{FF2B5EF4-FFF2-40B4-BE49-F238E27FC236}">
                <a16:creationId xmlns:a16="http://schemas.microsoft.com/office/drawing/2014/main" id="{D31E364D-86A1-4A90-B5DC-0634C2A5428D}"/>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90BA9DCF-E372-4E38-A4C4-B1918B6BDBA2}"/>
              </a:ext>
            </a:extLst>
          </p:cNvPr>
          <p:cNvSpPr>
            <a:spLocks noGrp="1"/>
          </p:cNvSpPr>
          <p:nvPr>
            <p:ph type="title"/>
          </p:nvPr>
        </p:nvSpPr>
        <p:spPr>
          <a:xfrm>
            <a:off x="587374" y="0"/>
            <a:ext cx="10835801" cy="938213"/>
          </a:xfrm>
        </p:spPr>
        <p:txBody>
          <a:bodyPr>
            <a:normAutofit/>
          </a:bodyPr>
          <a:lstStyle/>
          <a:p>
            <a:r>
              <a:rPr lang="en-US" dirty="0"/>
              <a:t>III. Factors The IRS and Federal Courts Will Apply To Determine Whether To Respect a Settlement Agreement (Cont.)</a:t>
            </a:r>
          </a:p>
        </p:txBody>
      </p:sp>
    </p:spTree>
    <p:extLst>
      <p:ext uri="{BB962C8B-B14F-4D97-AF65-F5344CB8AC3E}">
        <p14:creationId xmlns:p14="http://schemas.microsoft.com/office/powerpoint/2010/main" val="1177944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50D9B-1640-415B-A02A-982225D3415F}"/>
              </a:ext>
            </a:extLst>
          </p:cNvPr>
          <p:cNvSpPr>
            <a:spLocks noGrp="1"/>
          </p:cNvSpPr>
          <p:nvPr>
            <p:ph sz="quarter" idx="14"/>
          </p:nvPr>
        </p:nvSpPr>
        <p:spPr>
          <a:xfrm>
            <a:off x="609601" y="1330036"/>
            <a:ext cx="10955867" cy="4838416"/>
          </a:xfrm>
        </p:spPr>
        <p:txBody>
          <a:bodyPr>
            <a:noAutofit/>
          </a:bodyPr>
          <a:lstStyle/>
          <a:p>
            <a:pPr marL="0" indent="0">
              <a:buNone/>
            </a:pPr>
            <a:r>
              <a:rPr lang="en-US" b="1" dirty="0">
                <a:solidFill>
                  <a:schemeClr val="accent1"/>
                </a:solidFill>
              </a:rPr>
              <a:t>Transfer Tax Issues</a:t>
            </a:r>
          </a:p>
          <a:p>
            <a:endParaRPr lang="en-US" dirty="0">
              <a:solidFill>
                <a:schemeClr val="bg2"/>
              </a:solidFill>
            </a:endParaRPr>
          </a:p>
          <a:p>
            <a:pPr marL="0" lvl="1" indent="0">
              <a:buNone/>
            </a:pPr>
            <a:r>
              <a:rPr lang="en-US" dirty="0">
                <a:solidFill>
                  <a:schemeClr val="bg2"/>
                </a:solidFill>
              </a:rPr>
              <a:t>Commissioner v. Estate of Bosch (1967) 387 U.S. 456</a:t>
            </a:r>
          </a:p>
          <a:p>
            <a:pPr lvl="1"/>
            <a:endParaRPr lang="en-US" dirty="0">
              <a:solidFill>
                <a:schemeClr val="bg2"/>
              </a:solidFill>
            </a:endParaRPr>
          </a:p>
          <a:p>
            <a:pPr marL="174625" lvl="2" indent="-127000">
              <a:spcAft>
                <a:spcPts val="600"/>
              </a:spcAft>
            </a:pPr>
            <a:r>
              <a:rPr lang="en-US" dirty="0">
                <a:solidFill>
                  <a:schemeClr val="bg2"/>
                </a:solidFill>
              </a:rPr>
              <a:t>Held the IRS and federal courts not bound by a lower state court determination of state law property rights</a:t>
            </a:r>
          </a:p>
          <a:p>
            <a:pPr marL="174625" lvl="2" indent="-127000"/>
            <a:r>
              <a:rPr lang="en-US" dirty="0">
                <a:solidFill>
                  <a:schemeClr val="bg2"/>
                </a:solidFill>
              </a:rPr>
              <a:t>“Proper Regard” Test:  If no decision by the highest court of the state on the underlying substantive rule of state law at issue, the federal authority must apply what it finds to be state law after giving “proper regard” to the state trial court’s determination and to relevant rulings of other courts of the state</a:t>
            </a:r>
          </a:p>
        </p:txBody>
      </p:sp>
      <p:sp>
        <p:nvSpPr>
          <p:cNvPr id="13" name="Text Placeholder 12">
            <a:extLst>
              <a:ext uri="{FF2B5EF4-FFF2-40B4-BE49-F238E27FC236}">
                <a16:creationId xmlns:a16="http://schemas.microsoft.com/office/drawing/2014/main" id="{66D5FF3E-3A81-44EA-B823-584540A589EF}"/>
              </a:ext>
            </a:extLst>
          </p:cNvPr>
          <p:cNvSpPr>
            <a:spLocks noGrp="1"/>
          </p:cNvSpPr>
          <p:nvPr>
            <p:ph type="body" sz="quarter" idx="11"/>
          </p:nvPr>
        </p:nvSpPr>
        <p:spPr/>
        <p:txBody>
          <a:bodyPr/>
          <a:lstStyle/>
          <a:p>
            <a:endParaRPr lang="en-US"/>
          </a:p>
        </p:txBody>
      </p:sp>
      <p:sp>
        <p:nvSpPr>
          <p:cNvPr id="14" name="Text Placeholder 13">
            <a:extLst>
              <a:ext uri="{FF2B5EF4-FFF2-40B4-BE49-F238E27FC236}">
                <a16:creationId xmlns:a16="http://schemas.microsoft.com/office/drawing/2014/main" id="{72A5B562-8757-4FEA-9508-6C6382EA8CC0}"/>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2EACE224-D956-4AE5-8104-13DA75B73F6D}"/>
              </a:ext>
            </a:extLst>
          </p:cNvPr>
          <p:cNvSpPr>
            <a:spLocks noGrp="1"/>
          </p:cNvSpPr>
          <p:nvPr>
            <p:ph type="title"/>
          </p:nvPr>
        </p:nvSpPr>
        <p:spPr>
          <a:xfrm>
            <a:off x="587374" y="0"/>
            <a:ext cx="10955337" cy="938213"/>
          </a:xfrm>
        </p:spPr>
        <p:txBody>
          <a:bodyPr>
            <a:noAutofit/>
          </a:bodyPr>
          <a:lstStyle/>
          <a:p>
            <a:r>
              <a:rPr lang="en-US" dirty="0"/>
              <a:t>III. Factors The IRS and Federal Courts Will Apply To Determine Whether To Respect a Settlement Agreement (Cont.)</a:t>
            </a:r>
          </a:p>
        </p:txBody>
      </p:sp>
    </p:spTree>
    <p:extLst>
      <p:ext uri="{BB962C8B-B14F-4D97-AF65-F5344CB8AC3E}">
        <p14:creationId xmlns:p14="http://schemas.microsoft.com/office/powerpoint/2010/main" val="383496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B83E29-2F57-407D-94EC-0CBD5E545F3C}"/>
              </a:ext>
            </a:extLst>
          </p:cNvPr>
          <p:cNvSpPr>
            <a:spLocks noGrp="1"/>
          </p:cNvSpPr>
          <p:nvPr>
            <p:ph sz="quarter" idx="14"/>
          </p:nvPr>
        </p:nvSpPr>
        <p:spPr>
          <a:xfrm>
            <a:off x="609601" y="1330036"/>
            <a:ext cx="10955867" cy="4838416"/>
          </a:xfrm>
        </p:spPr>
        <p:txBody>
          <a:bodyPr>
            <a:normAutofit/>
          </a:bodyPr>
          <a:lstStyle/>
          <a:p>
            <a:pPr marL="0" indent="0">
              <a:buNone/>
            </a:pPr>
            <a:r>
              <a:rPr lang="en-US" b="1" dirty="0">
                <a:solidFill>
                  <a:schemeClr val="accent1"/>
                </a:solidFill>
              </a:rPr>
              <a:t>Transfer Tax Issues (Cont.)</a:t>
            </a:r>
          </a:p>
          <a:p>
            <a:endParaRPr lang="en-US" dirty="0"/>
          </a:p>
          <a:p>
            <a:pPr marL="0" lvl="1" indent="0">
              <a:buNone/>
            </a:pPr>
            <a:r>
              <a:rPr lang="en-US" dirty="0">
                <a:solidFill>
                  <a:schemeClr val="bg2"/>
                </a:solidFill>
              </a:rPr>
              <a:t>The Ahmanson Foundation v. U.S. (9th Cir. 1981) 674 F.2d 761</a:t>
            </a:r>
          </a:p>
          <a:p>
            <a:pPr lvl="1"/>
            <a:endParaRPr lang="en-US" dirty="0">
              <a:solidFill>
                <a:schemeClr val="bg2"/>
              </a:solidFill>
            </a:endParaRPr>
          </a:p>
          <a:p>
            <a:pPr marL="127000" lvl="2" indent="-127000">
              <a:spcAft>
                <a:spcPts val="600"/>
              </a:spcAft>
            </a:pPr>
            <a:r>
              <a:rPr lang="en-US" dirty="0">
                <a:solidFill>
                  <a:schemeClr val="bg2"/>
                </a:solidFill>
              </a:rPr>
              <a:t>Held that Bosch holding also applies to property received pursuant to a settlement agreement</a:t>
            </a:r>
          </a:p>
          <a:p>
            <a:pPr marL="127000" lvl="2" indent="-127000">
              <a:spcAft>
                <a:spcPts val="600"/>
              </a:spcAft>
            </a:pPr>
            <a:r>
              <a:rPr lang="en-US" dirty="0">
                <a:solidFill>
                  <a:schemeClr val="bg2"/>
                </a:solidFill>
              </a:rPr>
              <a:t>“Either a good faith settlement or a judgment of a lower state court must be based on an enforceable right under state law, properly interpreted, in order to qualify as ‘passing’ pursuant to the estate tax marital deduction”</a:t>
            </a:r>
          </a:p>
          <a:p>
            <a:pPr marL="127000" lvl="2" indent="-127000">
              <a:spcAft>
                <a:spcPts val="600"/>
              </a:spcAft>
            </a:pPr>
            <a:r>
              <a:rPr lang="en-US" dirty="0">
                <a:solidFill>
                  <a:schemeClr val="bg2"/>
                </a:solidFill>
              </a:rPr>
              <a:t>Since Ahmanson, federal courts have held in over one-half of cases that lower state courts misapplied the underlying substantive rule of state law</a:t>
            </a:r>
          </a:p>
        </p:txBody>
      </p:sp>
      <p:sp>
        <p:nvSpPr>
          <p:cNvPr id="11" name="Text Placeholder 10">
            <a:extLst>
              <a:ext uri="{FF2B5EF4-FFF2-40B4-BE49-F238E27FC236}">
                <a16:creationId xmlns:a16="http://schemas.microsoft.com/office/drawing/2014/main" id="{9DD7998B-22A3-4EEE-9EBE-E77DBF8F56AB}"/>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0603596C-AEEF-4204-81B7-B6B40F428B49}"/>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7FCCB18A-8535-4186-BBFB-EF4C7BC25655}"/>
              </a:ext>
            </a:extLst>
          </p:cNvPr>
          <p:cNvSpPr>
            <a:spLocks noGrp="1"/>
          </p:cNvSpPr>
          <p:nvPr>
            <p:ph type="title"/>
          </p:nvPr>
        </p:nvSpPr>
        <p:spPr>
          <a:xfrm>
            <a:off x="587374" y="0"/>
            <a:ext cx="10955337" cy="938213"/>
          </a:xfrm>
        </p:spPr>
        <p:txBody>
          <a:bodyPr>
            <a:noAutofit/>
          </a:bodyPr>
          <a:lstStyle/>
          <a:p>
            <a:r>
              <a:rPr lang="en-US" dirty="0"/>
              <a:t>III. Factors The IRS and Federal Courts Will Apply To Determine Whether To Respect a Settlement Agreement (Cont.)</a:t>
            </a:r>
          </a:p>
        </p:txBody>
      </p:sp>
    </p:spTree>
    <p:extLst>
      <p:ext uri="{BB962C8B-B14F-4D97-AF65-F5344CB8AC3E}">
        <p14:creationId xmlns:p14="http://schemas.microsoft.com/office/powerpoint/2010/main" val="250878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normAutofit/>
          </a:bodyPr>
          <a:lstStyle/>
          <a:p>
            <a:pPr marL="0" indent="0">
              <a:buNone/>
            </a:pPr>
            <a:r>
              <a:rPr lang="en-US" b="1" dirty="0">
                <a:solidFill>
                  <a:schemeClr val="accent1"/>
                </a:solidFill>
              </a:rPr>
              <a:t>Post-Ahmanson Issues</a:t>
            </a:r>
          </a:p>
          <a:p>
            <a:endParaRPr lang="en-US" dirty="0">
              <a:solidFill>
                <a:schemeClr val="bg2"/>
              </a:solidFill>
            </a:endParaRPr>
          </a:p>
          <a:p>
            <a:pPr marL="174625" lvl="1" indent="-169863">
              <a:buFont typeface="Arial" panose="020B0604020202020204" pitchFamily="34" charset="0"/>
              <a:buChar char="•"/>
            </a:pPr>
            <a:r>
              <a:rPr lang="en-US" dirty="0">
                <a:solidFill>
                  <a:schemeClr val="bg2"/>
                </a:solidFill>
              </a:rPr>
              <a:t>Whether a settlement payment to a surviving spouse qualifies for the estate tax marital deduction</a:t>
            </a:r>
          </a:p>
          <a:p>
            <a:pPr marL="174625" lvl="1" indent="-169863">
              <a:buFont typeface="Arial" panose="020B0604020202020204" pitchFamily="34" charset="0"/>
              <a:buChar char="•"/>
            </a:pPr>
            <a:endParaRPr lang="en-US" dirty="0">
              <a:solidFill>
                <a:schemeClr val="bg2"/>
              </a:solidFill>
            </a:endParaRPr>
          </a:p>
          <a:p>
            <a:pPr marL="174625" lvl="1" indent="-169863">
              <a:buFont typeface="Arial" panose="020B0604020202020204" pitchFamily="34" charset="0"/>
              <a:buChar char="•"/>
            </a:pPr>
            <a:r>
              <a:rPr lang="en-US" dirty="0">
                <a:solidFill>
                  <a:schemeClr val="bg2"/>
                </a:solidFill>
              </a:rPr>
              <a:t>Whether a settlement payment to a charity qualifies for the estate tax charitable deduction</a:t>
            </a:r>
          </a:p>
          <a:p>
            <a:pPr marL="174625" lvl="1" indent="-169863">
              <a:buFont typeface="Arial" panose="020B0604020202020204" pitchFamily="34" charset="0"/>
              <a:buChar char="•"/>
            </a:pPr>
            <a:endParaRPr lang="en-US" dirty="0">
              <a:solidFill>
                <a:schemeClr val="bg2"/>
              </a:solidFill>
            </a:endParaRPr>
          </a:p>
          <a:p>
            <a:pPr marL="174625" lvl="1" indent="-169863">
              <a:buFont typeface="Arial" panose="020B0604020202020204" pitchFamily="34" charset="0"/>
              <a:buChar char="•"/>
            </a:pPr>
            <a:r>
              <a:rPr lang="en-US" dirty="0">
                <a:solidFill>
                  <a:schemeClr val="bg2"/>
                </a:solidFill>
              </a:rPr>
              <a:t>Whether a settlement payment triggers a gift tax</a:t>
            </a:r>
          </a:p>
          <a:p>
            <a:pPr lvl="1"/>
            <a:endParaRPr lang="en-US" dirty="0"/>
          </a:p>
        </p:txBody>
      </p:sp>
      <p:sp>
        <p:nvSpPr>
          <p:cNvPr id="15" name="Text Placeholder 14">
            <a:extLst>
              <a:ext uri="{FF2B5EF4-FFF2-40B4-BE49-F238E27FC236}">
                <a16:creationId xmlns:a16="http://schemas.microsoft.com/office/drawing/2014/main" id="{780D1CC1-56DA-4E1D-B2B9-76F9103E0DB8}"/>
              </a:ext>
            </a:extLst>
          </p:cNvPr>
          <p:cNvSpPr>
            <a:spLocks noGrp="1"/>
          </p:cNvSpPr>
          <p:nvPr>
            <p:ph type="body" sz="quarter" idx="11"/>
          </p:nvPr>
        </p:nvSpPr>
        <p:spPr/>
        <p:txBody>
          <a:bodyPr/>
          <a:lstStyle/>
          <a:p>
            <a:endParaRPr lang="en-US"/>
          </a:p>
        </p:txBody>
      </p:sp>
      <p:sp>
        <p:nvSpPr>
          <p:cNvPr id="16" name="Text Placeholder 15">
            <a:extLst>
              <a:ext uri="{FF2B5EF4-FFF2-40B4-BE49-F238E27FC236}">
                <a16:creationId xmlns:a16="http://schemas.microsoft.com/office/drawing/2014/main" id="{BAABF2DF-7B47-45F6-A895-B9DB5589FE3A}"/>
              </a:ext>
            </a:extLst>
          </p:cNvPr>
          <p:cNvSpPr>
            <a:spLocks noGrp="1"/>
          </p:cNvSpPr>
          <p:nvPr>
            <p:ph type="body" sz="quarter" idx="12"/>
          </p:nvPr>
        </p:nvSpPr>
        <p:spPr/>
        <p:txBody>
          <a:bodyPr/>
          <a:lstStyle/>
          <a:p>
            <a:endParaRPr lang="en-US"/>
          </a:p>
        </p:txBody>
      </p:sp>
      <p:sp>
        <p:nvSpPr>
          <p:cNvPr id="2" name="Title 1"/>
          <p:cNvSpPr>
            <a:spLocks noGrp="1"/>
          </p:cNvSpPr>
          <p:nvPr>
            <p:ph type="title"/>
          </p:nvPr>
        </p:nvSpPr>
        <p:spPr>
          <a:xfrm>
            <a:off x="587662" y="1"/>
            <a:ext cx="10955866" cy="937929"/>
          </a:xfrm>
        </p:spPr>
        <p:txBody>
          <a:bodyPr>
            <a:noAutofit/>
          </a:bodyPr>
          <a:lstStyle/>
          <a:p>
            <a:r>
              <a:rPr lang="en-US" dirty="0"/>
              <a:t>III. Factors The IRS and Federal Courts Will Apply To Determine Whether To Respect a Settlement Agreement (Cont.)</a:t>
            </a:r>
          </a:p>
        </p:txBody>
      </p:sp>
    </p:spTree>
    <p:extLst>
      <p:ext uri="{BB962C8B-B14F-4D97-AF65-F5344CB8AC3E}">
        <p14:creationId xmlns:p14="http://schemas.microsoft.com/office/powerpoint/2010/main" val="1171574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609601" y="959371"/>
            <a:ext cx="10955867" cy="5209081"/>
          </a:xfrm>
        </p:spPr>
        <p:txBody>
          <a:bodyPr>
            <a:noAutofit/>
          </a:bodyPr>
          <a:lstStyle/>
          <a:p>
            <a:r>
              <a:rPr lang="en-US" dirty="0">
                <a:solidFill>
                  <a:schemeClr val="bg2"/>
                </a:solidFill>
              </a:rPr>
              <a:t>From the commencement of drafting the initial pleading, be mindful of the critical question: “in lieu of” what will the settlement amount be paid?</a:t>
            </a:r>
          </a:p>
          <a:p>
            <a:r>
              <a:rPr lang="en-US" dirty="0">
                <a:solidFill>
                  <a:schemeClr val="bg2"/>
                </a:solidFill>
              </a:rPr>
              <a:t>The “Origin of the Claim” doctrine requires that tax consequences be based upon the facts presented</a:t>
            </a:r>
          </a:p>
          <a:p>
            <a:pPr lvl="1"/>
            <a:r>
              <a:rPr lang="en-US" dirty="0">
                <a:solidFill>
                  <a:schemeClr val="bg2"/>
                </a:solidFill>
              </a:rPr>
              <a:t>The initial pleading is the most persuasive evidence of the tax treatment of an amount subsequently recovered by way of settlement</a:t>
            </a:r>
          </a:p>
          <a:p>
            <a:pPr lvl="1"/>
            <a:r>
              <a:rPr lang="en-US" dirty="0">
                <a:solidFill>
                  <a:schemeClr val="bg2"/>
                </a:solidFill>
              </a:rPr>
              <a:t>In preparing the initial pleading, rely on the strongest theory under state law that supports the client’s claim and achieves favorable tax results</a:t>
            </a:r>
          </a:p>
        </p:txBody>
      </p:sp>
      <p:sp>
        <p:nvSpPr>
          <p:cNvPr id="9" name="Text Placeholder 8">
            <a:extLst>
              <a:ext uri="{FF2B5EF4-FFF2-40B4-BE49-F238E27FC236}">
                <a16:creationId xmlns:a16="http://schemas.microsoft.com/office/drawing/2014/main" id="{486C5472-A477-4470-9603-4C68B6B6DAEF}"/>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1E270417-9BE4-42F8-8CD0-2A519FA3B6BC}"/>
              </a:ext>
            </a:extLst>
          </p:cNvPr>
          <p:cNvSpPr>
            <a:spLocks noGrp="1"/>
          </p:cNvSpPr>
          <p:nvPr>
            <p:ph type="body" sz="quarter" idx="12"/>
          </p:nvPr>
        </p:nvSpPr>
        <p:spPr/>
        <p:txBody>
          <a:bodyPr/>
          <a:lstStyle/>
          <a:p>
            <a:endParaRPr lang="en-US"/>
          </a:p>
        </p:txBody>
      </p:sp>
      <p:sp>
        <p:nvSpPr>
          <p:cNvPr id="2" name="Title 1"/>
          <p:cNvSpPr>
            <a:spLocks noGrp="1"/>
          </p:cNvSpPr>
          <p:nvPr>
            <p:ph type="title"/>
          </p:nvPr>
        </p:nvSpPr>
        <p:spPr>
          <a:xfrm>
            <a:off x="578424" y="46180"/>
            <a:ext cx="8915400" cy="635895"/>
          </a:xfrm>
        </p:spPr>
        <p:txBody>
          <a:bodyPr>
            <a:normAutofit/>
          </a:bodyPr>
          <a:lstStyle/>
          <a:p>
            <a:r>
              <a:rPr lang="en-US" dirty="0"/>
              <a:t>IV. Pleading and Settlement Agreement Drafting Issues</a:t>
            </a:r>
          </a:p>
        </p:txBody>
      </p:sp>
    </p:spTree>
    <p:extLst>
      <p:ext uri="{BB962C8B-B14F-4D97-AF65-F5344CB8AC3E}">
        <p14:creationId xmlns:p14="http://schemas.microsoft.com/office/powerpoint/2010/main" val="2710748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609601" y="959371"/>
            <a:ext cx="10955867" cy="5209081"/>
          </a:xfrm>
        </p:spPr>
        <p:txBody>
          <a:bodyPr>
            <a:normAutofit/>
          </a:bodyPr>
          <a:lstStyle/>
          <a:p>
            <a:pPr marL="169863" lvl="1" indent="-169863">
              <a:buFont typeface="Arial" panose="020B0604020202020204" pitchFamily="34" charset="0"/>
              <a:buChar char="•"/>
            </a:pPr>
            <a:r>
              <a:rPr lang="en-US" dirty="0">
                <a:solidFill>
                  <a:schemeClr val="bg2"/>
                </a:solidFill>
              </a:rPr>
              <a:t>If possible, the claim should be pled for a portion of the estate as an heir, for instance, through a contest to a trust or will</a:t>
            </a:r>
          </a:p>
          <a:p>
            <a:pPr marL="169863" lvl="1" indent="-169863">
              <a:buFont typeface="Arial" panose="020B0604020202020204" pitchFamily="34" charset="0"/>
              <a:buChar char="•"/>
            </a:pPr>
            <a:r>
              <a:rPr lang="en-US" dirty="0">
                <a:solidFill>
                  <a:schemeClr val="bg2"/>
                </a:solidFill>
              </a:rPr>
              <a:t>A trust or estate’s distribution of property, and settlement amounts paid to contesting beneficiaries in compromise of a claim as an heir, are exempt from tax under I.R.C. section 102(a) as property acquired by gift, bequest, devise, or inheritance</a:t>
            </a:r>
          </a:p>
          <a:p>
            <a:pPr lvl="1"/>
            <a:endParaRPr lang="en-US" dirty="0"/>
          </a:p>
        </p:txBody>
      </p:sp>
      <p:sp>
        <p:nvSpPr>
          <p:cNvPr id="15" name="Text Placeholder 14">
            <a:extLst>
              <a:ext uri="{FF2B5EF4-FFF2-40B4-BE49-F238E27FC236}">
                <a16:creationId xmlns:a16="http://schemas.microsoft.com/office/drawing/2014/main" id="{D8DFB8E7-F094-4AE4-B8B7-5370E14CAAC9}"/>
              </a:ext>
            </a:extLst>
          </p:cNvPr>
          <p:cNvSpPr>
            <a:spLocks noGrp="1"/>
          </p:cNvSpPr>
          <p:nvPr>
            <p:ph type="body" sz="quarter" idx="11"/>
          </p:nvPr>
        </p:nvSpPr>
        <p:spPr/>
        <p:txBody>
          <a:bodyPr/>
          <a:lstStyle/>
          <a:p>
            <a:endParaRPr lang="en-US"/>
          </a:p>
        </p:txBody>
      </p:sp>
      <p:sp>
        <p:nvSpPr>
          <p:cNvPr id="16" name="Text Placeholder 15">
            <a:extLst>
              <a:ext uri="{FF2B5EF4-FFF2-40B4-BE49-F238E27FC236}">
                <a16:creationId xmlns:a16="http://schemas.microsoft.com/office/drawing/2014/main" id="{3BA04B75-41F9-415D-9AC2-7A84286AFF29}"/>
              </a:ext>
            </a:extLst>
          </p:cNvPr>
          <p:cNvSpPr>
            <a:spLocks noGrp="1"/>
          </p:cNvSpPr>
          <p:nvPr>
            <p:ph type="body" sz="quarter" idx="12"/>
          </p:nvPr>
        </p:nvSpPr>
        <p:spPr/>
        <p:txBody>
          <a:bodyPr/>
          <a:lstStyle/>
          <a:p>
            <a:endParaRPr lang="en-US"/>
          </a:p>
        </p:txBody>
      </p:sp>
      <p:sp>
        <p:nvSpPr>
          <p:cNvPr id="2" name="Title 1"/>
          <p:cNvSpPr>
            <a:spLocks noGrp="1"/>
          </p:cNvSpPr>
          <p:nvPr>
            <p:ph type="title"/>
          </p:nvPr>
        </p:nvSpPr>
        <p:spPr>
          <a:xfrm>
            <a:off x="577850" y="46038"/>
            <a:ext cx="11010488" cy="636587"/>
          </a:xfrm>
        </p:spPr>
        <p:txBody>
          <a:bodyPr>
            <a:noAutofit/>
          </a:bodyPr>
          <a:lstStyle/>
          <a:p>
            <a:r>
              <a:rPr lang="en-US" dirty="0"/>
              <a:t>IV. Pleading and Settlement Agreement Drafting Issues (Cont.)</a:t>
            </a:r>
          </a:p>
        </p:txBody>
      </p:sp>
    </p:spTree>
    <p:extLst>
      <p:ext uri="{BB962C8B-B14F-4D97-AF65-F5344CB8AC3E}">
        <p14:creationId xmlns:p14="http://schemas.microsoft.com/office/powerpoint/2010/main" val="45143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AA2570-8170-4FE6-9A5E-646C553F87CB}"/>
              </a:ext>
            </a:extLst>
          </p:cNvPr>
          <p:cNvSpPr>
            <a:spLocks noGrp="1"/>
          </p:cNvSpPr>
          <p:nvPr>
            <p:ph sz="quarter" idx="14"/>
          </p:nvPr>
        </p:nvSpPr>
        <p:spPr>
          <a:xfrm>
            <a:off x="609601" y="959371"/>
            <a:ext cx="10955867" cy="5209081"/>
          </a:xfrm>
        </p:spPr>
        <p:txBody>
          <a:bodyPr>
            <a:normAutofit/>
          </a:bodyPr>
          <a:lstStyle/>
          <a:p>
            <a:pPr marL="0" indent="0">
              <a:buNone/>
            </a:pPr>
            <a:r>
              <a:rPr lang="en-US" dirty="0">
                <a:solidFill>
                  <a:schemeClr val="bg2"/>
                </a:solidFill>
              </a:rPr>
              <a:t>Most trust and estate disputes end in a negotiated settlement</a:t>
            </a:r>
          </a:p>
          <a:p>
            <a:pPr marL="174625" lvl="1" indent="-169863">
              <a:buFont typeface="Arial" panose="020B0604020202020204" pitchFamily="34" charset="0"/>
              <a:buChar char="•"/>
              <a:tabLst>
                <a:tab pos="457200" algn="l"/>
              </a:tabLst>
            </a:pPr>
            <a:r>
              <a:rPr lang="en-US" dirty="0">
                <a:solidFill>
                  <a:schemeClr val="bg2"/>
                </a:solidFill>
              </a:rPr>
              <a:t>Exorbitant expense of proceeding to trial </a:t>
            </a:r>
          </a:p>
          <a:p>
            <a:pPr marL="174625" lvl="1" indent="-169863">
              <a:buFont typeface="Arial" panose="020B0604020202020204" pitchFamily="34" charset="0"/>
              <a:buChar char="•"/>
              <a:tabLst>
                <a:tab pos="457200" algn="l"/>
              </a:tabLst>
            </a:pPr>
            <a:r>
              <a:rPr lang="en-US" dirty="0">
                <a:solidFill>
                  <a:schemeClr val="bg2"/>
                </a:solidFill>
              </a:rPr>
              <a:t>Losing party may appeal judgment</a:t>
            </a:r>
          </a:p>
          <a:p>
            <a:pPr marL="174625" lvl="1" indent="-169863">
              <a:buFont typeface="Arial" panose="020B0604020202020204" pitchFamily="34" charset="0"/>
              <a:buChar char="•"/>
              <a:tabLst>
                <a:tab pos="457200" algn="l"/>
              </a:tabLst>
            </a:pPr>
            <a:r>
              <a:rPr lang="en-US" dirty="0">
                <a:solidFill>
                  <a:schemeClr val="bg2"/>
                </a:solidFill>
              </a:rPr>
              <a:t>Additional fracturing of family relationship</a:t>
            </a:r>
          </a:p>
          <a:p>
            <a:pPr lvl="1">
              <a:buFont typeface="Arial" panose="020B0604020202020204" pitchFamily="34" charset="0"/>
              <a:buChar char="•"/>
              <a:tabLst>
                <a:tab pos="457200" algn="l"/>
              </a:tabLst>
            </a:pPr>
            <a:endParaRPr lang="en-US" dirty="0">
              <a:solidFill>
                <a:schemeClr val="bg2"/>
              </a:solidFill>
            </a:endParaRPr>
          </a:p>
          <a:p>
            <a:pPr marL="0" indent="0">
              <a:buNone/>
            </a:pPr>
            <a:r>
              <a:rPr lang="en-US" dirty="0">
                <a:solidFill>
                  <a:schemeClr val="bg2"/>
                </a:solidFill>
              </a:rPr>
              <a:t>Litigator must keep in mind the true after-tax value of a claim that considers tax exposure of a property right or interest that may be transferred, modified or terminated in a settlement</a:t>
            </a:r>
          </a:p>
        </p:txBody>
      </p:sp>
      <p:sp>
        <p:nvSpPr>
          <p:cNvPr id="9" name="Text Placeholder 8">
            <a:extLst>
              <a:ext uri="{FF2B5EF4-FFF2-40B4-BE49-F238E27FC236}">
                <a16:creationId xmlns:a16="http://schemas.microsoft.com/office/drawing/2014/main" id="{719ADF5B-6BC2-47D6-B9D3-B063F36D9E48}"/>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490F8E99-34F9-40A1-AF11-43A3CE24F4C1}"/>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FEEAAAF6-5D10-44C9-9C7F-2B478DC4126B}"/>
              </a:ext>
            </a:extLst>
          </p:cNvPr>
          <p:cNvSpPr>
            <a:spLocks noGrp="1"/>
          </p:cNvSpPr>
          <p:nvPr>
            <p:ph type="title"/>
          </p:nvPr>
        </p:nvSpPr>
        <p:spPr>
          <a:xfrm>
            <a:off x="578424" y="46180"/>
            <a:ext cx="8915400" cy="635895"/>
          </a:xfrm>
        </p:spPr>
        <p:txBody>
          <a:bodyPr>
            <a:normAutofit/>
          </a:bodyPr>
          <a:lstStyle/>
          <a:p>
            <a:r>
              <a:rPr lang="en-US" dirty="0"/>
              <a:t>I. Introduction</a:t>
            </a:r>
          </a:p>
        </p:txBody>
      </p:sp>
    </p:spTree>
    <p:extLst>
      <p:ext uri="{BB962C8B-B14F-4D97-AF65-F5344CB8AC3E}">
        <p14:creationId xmlns:p14="http://schemas.microsoft.com/office/powerpoint/2010/main" val="337900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1FB7F-B454-495A-9122-94F2555CAB73}"/>
              </a:ext>
            </a:extLst>
          </p:cNvPr>
          <p:cNvSpPr>
            <a:spLocks noGrp="1"/>
          </p:cNvSpPr>
          <p:nvPr>
            <p:ph sz="quarter" idx="14"/>
          </p:nvPr>
        </p:nvSpPr>
        <p:spPr>
          <a:xfrm>
            <a:off x="609601" y="959371"/>
            <a:ext cx="10955867" cy="5209081"/>
          </a:xfrm>
        </p:spPr>
        <p:txBody>
          <a:bodyPr>
            <a:normAutofit/>
          </a:bodyPr>
          <a:lstStyle/>
          <a:p>
            <a:r>
              <a:rPr lang="en-US" dirty="0"/>
              <a:t>If the claim as pled is for compensation for services rendered to a decedent, the tax character likely will be income and thus taxable</a:t>
            </a:r>
          </a:p>
          <a:p>
            <a:r>
              <a:rPr lang="en-US" dirty="0"/>
              <a:t>If the claim as pled is for income from property, the tax character also likely will be income and thus taxable</a:t>
            </a:r>
          </a:p>
        </p:txBody>
      </p:sp>
      <p:sp>
        <p:nvSpPr>
          <p:cNvPr id="11" name="Text Placeholder 10">
            <a:extLst>
              <a:ext uri="{FF2B5EF4-FFF2-40B4-BE49-F238E27FC236}">
                <a16:creationId xmlns:a16="http://schemas.microsoft.com/office/drawing/2014/main" id="{D7A4F098-98B2-41EE-98F6-C3A82E5C22A9}"/>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602B4BCE-4D0D-4F83-BFAC-BEFF0D91DD5E}"/>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864AD35C-14D2-4FC5-8B47-142A5F4724AC}"/>
              </a:ext>
            </a:extLst>
          </p:cNvPr>
          <p:cNvSpPr>
            <a:spLocks noGrp="1"/>
          </p:cNvSpPr>
          <p:nvPr>
            <p:ph type="title"/>
          </p:nvPr>
        </p:nvSpPr>
        <p:spPr>
          <a:xfrm>
            <a:off x="577850" y="46038"/>
            <a:ext cx="11010488" cy="636587"/>
          </a:xfrm>
        </p:spPr>
        <p:txBody>
          <a:bodyPr>
            <a:normAutofit/>
          </a:bodyPr>
          <a:lstStyle/>
          <a:p>
            <a:r>
              <a:rPr lang="en-US" dirty="0"/>
              <a:t>IV. Pleading and Settlement Agreement Drafting Issues (Cont.)</a:t>
            </a:r>
          </a:p>
        </p:txBody>
      </p:sp>
    </p:spTree>
    <p:extLst>
      <p:ext uri="{BB962C8B-B14F-4D97-AF65-F5344CB8AC3E}">
        <p14:creationId xmlns:p14="http://schemas.microsoft.com/office/powerpoint/2010/main" val="805089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F98C0D-FCC1-43C1-B3C2-EF89AC399D59}"/>
              </a:ext>
            </a:extLst>
          </p:cNvPr>
          <p:cNvSpPr>
            <a:spLocks noGrp="1"/>
          </p:cNvSpPr>
          <p:nvPr>
            <p:ph sz="quarter" idx="14"/>
          </p:nvPr>
        </p:nvSpPr>
        <p:spPr>
          <a:xfrm>
            <a:off x="609601" y="959371"/>
            <a:ext cx="10955867" cy="5209081"/>
          </a:xfrm>
        </p:spPr>
        <p:txBody>
          <a:bodyPr>
            <a:normAutofit/>
          </a:bodyPr>
          <a:lstStyle/>
          <a:p>
            <a:r>
              <a:rPr lang="en-US" dirty="0"/>
              <a:t>During discovery, the petitioner should identify as specifically as possible the amount of damages incurred for each category of claim being asserted</a:t>
            </a:r>
          </a:p>
          <a:p>
            <a:pPr lvl="1"/>
            <a:r>
              <a:rPr lang="en-US" dirty="0"/>
              <a:t>Such evidence may be helpful in substantiating the tax treatment of the recovery in a subsequent tax case</a:t>
            </a:r>
          </a:p>
        </p:txBody>
      </p:sp>
      <p:sp>
        <p:nvSpPr>
          <p:cNvPr id="11" name="Text Placeholder 10">
            <a:extLst>
              <a:ext uri="{FF2B5EF4-FFF2-40B4-BE49-F238E27FC236}">
                <a16:creationId xmlns:a16="http://schemas.microsoft.com/office/drawing/2014/main" id="{48EEB71B-6074-4D03-B78B-CE4ACCA873DE}"/>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98049678-8CF1-4757-A461-7DC8576DC4B1}"/>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9727A0FA-6FB2-4D5D-BF73-10B71A48F519}"/>
              </a:ext>
            </a:extLst>
          </p:cNvPr>
          <p:cNvSpPr>
            <a:spLocks noGrp="1"/>
          </p:cNvSpPr>
          <p:nvPr>
            <p:ph type="title"/>
          </p:nvPr>
        </p:nvSpPr>
        <p:spPr>
          <a:xfrm>
            <a:off x="577850" y="46038"/>
            <a:ext cx="10987088" cy="636587"/>
          </a:xfrm>
        </p:spPr>
        <p:txBody>
          <a:bodyPr>
            <a:normAutofit/>
          </a:bodyPr>
          <a:lstStyle/>
          <a:p>
            <a:r>
              <a:rPr lang="en-US" dirty="0"/>
              <a:t>IV. Pleading and Settlement Agreement Drafting Issues (Cont.)</a:t>
            </a:r>
          </a:p>
        </p:txBody>
      </p:sp>
    </p:spTree>
    <p:extLst>
      <p:ext uri="{BB962C8B-B14F-4D97-AF65-F5344CB8AC3E}">
        <p14:creationId xmlns:p14="http://schemas.microsoft.com/office/powerpoint/2010/main" val="1702596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129583-AABD-4ACA-82AB-84012B568957}"/>
              </a:ext>
            </a:extLst>
          </p:cNvPr>
          <p:cNvSpPr>
            <a:spLocks noGrp="1"/>
          </p:cNvSpPr>
          <p:nvPr>
            <p:ph sz="quarter" idx="14"/>
          </p:nvPr>
        </p:nvSpPr>
        <p:spPr>
          <a:xfrm>
            <a:off x="609601" y="959371"/>
            <a:ext cx="10955867" cy="5209081"/>
          </a:xfrm>
        </p:spPr>
        <p:txBody>
          <a:bodyPr>
            <a:normAutofit/>
          </a:bodyPr>
          <a:lstStyle/>
          <a:p>
            <a:r>
              <a:rPr lang="en-US" dirty="0"/>
              <a:t>Leave a paper trail of the settlement negotiations with the adversary</a:t>
            </a:r>
          </a:p>
          <a:p>
            <a:r>
              <a:rPr lang="en-US" dirty="0"/>
              <a:t>Document the method used to calculate the value of the client’s claim</a:t>
            </a:r>
          </a:p>
          <a:p>
            <a:r>
              <a:rPr lang="en-US" dirty="0"/>
              <a:t>Federal government authorities might not be barred by a state’s mediation privilege from subpoenaing testimony and documents from a mediation</a:t>
            </a:r>
          </a:p>
        </p:txBody>
      </p:sp>
      <p:sp>
        <p:nvSpPr>
          <p:cNvPr id="11" name="Text Placeholder 10">
            <a:extLst>
              <a:ext uri="{FF2B5EF4-FFF2-40B4-BE49-F238E27FC236}">
                <a16:creationId xmlns:a16="http://schemas.microsoft.com/office/drawing/2014/main" id="{1391C2E2-0C0E-4014-A308-F0B69A9CBD9A}"/>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0F6CA695-CA63-4CCE-90DF-6F5CE9B2C45D}"/>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3EB6B130-9460-47C2-ACF2-75E4E187F0AF}"/>
              </a:ext>
            </a:extLst>
          </p:cNvPr>
          <p:cNvSpPr>
            <a:spLocks noGrp="1"/>
          </p:cNvSpPr>
          <p:nvPr>
            <p:ph type="title"/>
          </p:nvPr>
        </p:nvSpPr>
        <p:spPr>
          <a:xfrm>
            <a:off x="577850" y="46038"/>
            <a:ext cx="10955338" cy="636587"/>
          </a:xfrm>
        </p:spPr>
        <p:txBody>
          <a:bodyPr>
            <a:normAutofit/>
          </a:bodyPr>
          <a:lstStyle/>
          <a:p>
            <a:r>
              <a:rPr lang="en-US" dirty="0"/>
              <a:t>IV. Pleading and Settlement Agreement Drafting Issues (Cont.)</a:t>
            </a:r>
          </a:p>
        </p:txBody>
      </p:sp>
    </p:spTree>
    <p:extLst>
      <p:ext uri="{BB962C8B-B14F-4D97-AF65-F5344CB8AC3E}">
        <p14:creationId xmlns:p14="http://schemas.microsoft.com/office/powerpoint/2010/main" val="2257137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278902-BCC9-4958-8F9B-F80CA1DEF6B0}"/>
              </a:ext>
            </a:extLst>
          </p:cNvPr>
          <p:cNvSpPr>
            <a:spLocks noGrp="1"/>
          </p:cNvSpPr>
          <p:nvPr>
            <p:ph sz="quarter" idx="14"/>
          </p:nvPr>
        </p:nvSpPr>
        <p:spPr>
          <a:xfrm>
            <a:off x="609601" y="959371"/>
            <a:ext cx="10955867" cy="5209081"/>
          </a:xfrm>
        </p:spPr>
        <p:txBody>
          <a:bodyPr>
            <a:noAutofit/>
          </a:bodyPr>
          <a:lstStyle/>
          <a:p>
            <a:r>
              <a:rPr lang="en-US" dirty="0"/>
              <a:t>Settlement agreement should state that the settlement proceeds are in lieu and instead of any inheritance</a:t>
            </a:r>
          </a:p>
          <a:p>
            <a:r>
              <a:rPr lang="en-US" dirty="0"/>
              <a:t>Settlement agreement should make recitals of fact that support the strongest theory under state law for the client’s claim that achieves favorable tax results</a:t>
            </a:r>
          </a:p>
          <a:p>
            <a:r>
              <a:rPr lang="en-US" dirty="0"/>
              <a:t>Settlement agreement should omit tax avoidance or tax deferral recitals</a:t>
            </a:r>
          </a:p>
        </p:txBody>
      </p:sp>
      <p:sp>
        <p:nvSpPr>
          <p:cNvPr id="9" name="Text Placeholder 8">
            <a:extLst>
              <a:ext uri="{FF2B5EF4-FFF2-40B4-BE49-F238E27FC236}">
                <a16:creationId xmlns:a16="http://schemas.microsoft.com/office/drawing/2014/main" id="{872FD5E0-C4B7-40AA-B06B-629CDDD6C3F8}"/>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F3185D23-E639-4DE1-98F9-BFC8F49D2123}"/>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9EB9C13F-CFBA-4E95-B156-A8DCD7017A43}"/>
              </a:ext>
            </a:extLst>
          </p:cNvPr>
          <p:cNvSpPr>
            <a:spLocks noGrp="1"/>
          </p:cNvSpPr>
          <p:nvPr>
            <p:ph type="title"/>
          </p:nvPr>
        </p:nvSpPr>
        <p:spPr>
          <a:xfrm>
            <a:off x="577850" y="46038"/>
            <a:ext cx="10749792" cy="636587"/>
          </a:xfrm>
        </p:spPr>
        <p:txBody>
          <a:bodyPr>
            <a:normAutofit/>
          </a:bodyPr>
          <a:lstStyle/>
          <a:p>
            <a:r>
              <a:rPr lang="en-US" dirty="0"/>
              <a:t>IV. Pleading and Settlement Agreement Drafting Issues (Cont.)</a:t>
            </a:r>
          </a:p>
        </p:txBody>
      </p:sp>
    </p:spTree>
    <p:extLst>
      <p:ext uri="{BB962C8B-B14F-4D97-AF65-F5344CB8AC3E}">
        <p14:creationId xmlns:p14="http://schemas.microsoft.com/office/powerpoint/2010/main" val="2049732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A7834C-CFBE-4296-AFC1-6B3BBC361541}"/>
              </a:ext>
            </a:extLst>
          </p:cNvPr>
          <p:cNvSpPr>
            <a:spLocks noGrp="1"/>
          </p:cNvSpPr>
          <p:nvPr>
            <p:ph sz="quarter" idx="14"/>
          </p:nvPr>
        </p:nvSpPr>
        <p:spPr>
          <a:xfrm>
            <a:off x="609601" y="959371"/>
            <a:ext cx="10955867" cy="5209081"/>
          </a:xfrm>
        </p:spPr>
        <p:txBody>
          <a:bodyPr>
            <a:normAutofit/>
          </a:bodyPr>
          <a:lstStyle/>
          <a:p>
            <a:r>
              <a:rPr lang="en-US" dirty="0"/>
              <a:t>If decisions of the highest court of the state or state statutes support exemption of the claim from tax, the settlement agreement should cite them</a:t>
            </a:r>
          </a:p>
          <a:p>
            <a:r>
              <a:rPr lang="en-US" dirty="0"/>
              <a:t>If the settlement amount cannot reasonably be allocated to a claim that is exempt from tax, the settlement agreement should identify a specific allocation of the settlement amount among the claims being released</a:t>
            </a:r>
          </a:p>
        </p:txBody>
      </p:sp>
      <p:sp>
        <p:nvSpPr>
          <p:cNvPr id="11" name="Text Placeholder 10">
            <a:extLst>
              <a:ext uri="{FF2B5EF4-FFF2-40B4-BE49-F238E27FC236}">
                <a16:creationId xmlns:a16="http://schemas.microsoft.com/office/drawing/2014/main" id="{35117C56-8A01-4D68-81DE-7B222C42C010}"/>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70E1D7EB-A32F-43AD-AF5F-65330D9807CC}"/>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C956B38A-0EAF-4DA4-8504-DD6F42C53D21}"/>
              </a:ext>
            </a:extLst>
          </p:cNvPr>
          <p:cNvSpPr>
            <a:spLocks noGrp="1"/>
          </p:cNvSpPr>
          <p:nvPr>
            <p:ph type="title"/>
          </p:nvPr>
        </p:nvSpPr>
        <p:spPr>
          <a:xfrm>
            <a:off x="577850" y="46038"/>
            <a:ext cx="11010488" cy="636587"/>
          </a:xfrm>
        </p:spPr>
        <p:txBody>
          <a:bodyPr>
            <a:normAutofit/>
          </a:bodyPr>
          <a:lstStyle/>
          <a:p>
            <a:r>
              <a:rPr lang="en-US" dirty="0"/>
              <a:t>IV. Pleading and Settlement Agreement Drafting Issues (Cont.)</a:t>
            </a:r>
          </a:p>
        </p:txBody>
      </p:sp>
    </p:spTree>
    <p:extLst>
      <p:ext uri="{BB962C8B-B14F-4D97-AF65-F5344CB8AC3E}">
        <p14:creationId xmlns:p14="http://schemas.microsoft.com/office/powerpoint/2010/main" val="3623492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5AD2BB-B5D4-4B27-A5E0-5B93AF5006C4}"/>
              </a:ext>
            </a:extLst>
          </p:cNvPr>
          <p:cNvSpPr>
            <a:spLocks noGrp="1"/>
          </p:cNvSpPr>
          <p:nvPr>
            <p:ph sz="quarter" idx="14"/>
          </p:nvPr>
        </p:nvSpPr>
        <p:spPr>
          <a:xfrm>
            <a:off x="609601" y="959371"/>
            <a:ext cx="10955867" cy="5209081"/>
          </a:xfrm>
        </p:spPr>
        <p:txBody>
          <a:bodyPr>
            <a:noAutofit/>
          </a:bodyPr>
          <a:lstStyle/>
          <a:p>
            <a:r>
              <a:rPr lang="en-US" dirty="0"/>
              <a:t>The parties should seek court approval of the settlement agreement unless circumstances strongly suggest otherwise</a:t>
            </a:r>
          </a:p>
          <a:p>
            <a:r>
              <a:rPr lang="en-US" dirty="0"/>
              <a:t>The Petition seeking an Order approving the settlement agreement should identify findings of fact that support the strongest theory under state law for the client’s claim that achieves a favorable tax result</a:t>
            </a:r>
          </a:p>
          <a:p>
            <a:r>
              <a:rPr lang="en-US" dirty="0"/>
              <a:t>The Petition seeking an Order should include conclusions of law that track the legal requirements under decisions of the highest court of the state or state statutes</a:t>
            </a:r>
          </a:p>
        </p:txBody>
      </p:sp>
      <p:sp>
        <p:nvSpPr>
          <p:cNvPr id="11" name="Text Placeholder 10">
            <a:extLst>
              <a:ext uri="{FF2B5EF4-FFF2-40B4-BE49-F238E27FC236}">
                <a16:creationId xmlns:a16="http://schemas.microsoft.com/office/drawing/2014/main" id="{9F8B52F5-39C1-4F9F-9802-647BF45B187C}"/>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5CBC4F07-084E-4601-8D0E-CF047070F85B}"/>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081145A8-425C-4533-B105-4A2A98FCA902}"/>
              </a:ext>
            </a:extLst>
          </p:cNvPr>
          <p:cNvSpPr>
            <a:spLocks noGrp="1"/>
          </p:cNvSpPr>
          <p:nvPr>
            <p:ph type="title"/>
          </p:nvPr>
        </p:nvSpPr>
        <p:spPr>
          <a:xfrm>
            <a:off x="577850" y="46038"/>
            <a:ext cx="10955338" cy="636587"/>
          </a:xfrm>
        </p:spPr>
        <p:txBody>
          <a:bodyPr>
            <a:normAutofit/>
          </a:bodyPr>
          <a:lstStyle/>
          <a:p>
            <a:r>
              <a:rPr lang="en-US" dirty="0"/>
              <a:t>IV. Pleading and Settlement Agreement Drafting Issues (Cont.)</a:t>
            </a:r>
          </a:p>
        </p:txBody>
      </p:sp>
    </p:spTree>
    <p:extLst>
      <p:ext uri="{BB962C8B-B14F-4D97-AF65-F5344CB8AC3E}">
        <p14:creationId xmlns:p14="http://schemas.microsoft.com/office/powerpoint/2010/main" val="4008638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6143BE-780E-481D-9483-73AF605E2894}"/>
              </a:ext>
            </a:extLst>
          </p:cNvPr>
          <p:cNvSpPr>
            <a:spLocks noGrp="1"/>
          </p:cNvSpPr>
          <p:nvPr>
            <p:ph sz="quarter" idx="14"/>
          </p:nvPr>
        </p:nvSpPr>
        <p:spPr>
          <a:xfrm>
            <a:off x="609601" y="959371"/>
            <a:ext cx="10955867" cy="5209081"/>
          </a:xfrm>
        </p:spPr>
        <p:txBody>
          <a:bodyPr>
            <a:normAutofit/>
          </a:bodyPr>
          <a:lstStyle/>
          <a:p>
            <a:r>
              <a:rPr lang="en-US" dirty="0"/>
              <a:t>When federal estate or GST tax liability is an immediate or potential liability, the settlement agreement should include a tax apportionment clause</a:t>
            </a:r>
          </a:p>
          <a:p>
            <a:endParaRPr lang="en-US" dirty="0"/>
          </a:p>
          <a:p>
            <a:pPr lvl="1"/>
            <a:r>
              <a:rPr lang="en-US" dirty="0"/>
              <a:t>California default rule: equitable proration</a:t>
            </a:r>
          </a:p>
          <a:p>
            <a:pPr lvl="1"/>
            <a:r>
              <a:rPr lang="en-US" dirty="0"/>
              <a:t>In the alternative, the settlement agreement may specifically allocate the tax burdens </a:t>
            </a:r>
          </a:p>
        </p:txBody>
      </p:sp>
      <p:sp>
        <p:nvSpPr>
          <p:cNvPr id="11" name="Text Placeholder 10">
            <a:extLst>
              <a:ext uri="{FF2B5EF4-FFF2-40B4-BE49-F238E27FC236}">
                <a16:creationId xmlns:a16="http://schemas.microsoft.com/office/drawing/2014/main" id="{941081D6-08B7-4AD6-A820-3B2606429B19}"/>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E9DE188A-FA20-434F-AE6B-E4E05A9E8E73}"/>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24BAF156-0D80-4252-94E2-9D87875606D5}"/>
              </a:ext>
            </a:extLst>
          </p:cNvPr>
          <p:cNvSpPr>
            <a:spLocks noGrp="1"/>
          </p:cNvSpPr>
          <p:nvPr>
            <p:ph type="title"/>
          </p:nvPr>
        </p:nvSpPr>
        <p:spPr>
          <a:xfrm>
            <a:off x="577850" y="46038"/>
            <a:ext cx="10955338" cy="636587"/>
          </a:xfrm>
        </p:spPr>
        <p:txBody>
          <a:bodyPr>
            <a:normAutofit/>
          </a:bodyPr>
          <a:lstStyle/>
          <a:p>
            <a:r>
              <a:rPr lang="en-US" dirty="0"/>
              <a:t>IV. Pleading and Settlement Agreement Drafting Issues (Cont.)</a:t>
            </a:r>
          </a:p>
        </p:txBody>
      </p:sp>
    </p:spTree>
    <p:extLst>
      <p:ext uri="{BB962C8B-B14F-4D97-AF65-F5344CB8AC3E}">
        <p14:creationId xmlns:p14="http://schemas.microsoft.com/office/powerpoint/2010/main" val="4012234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CB8991-EE31-4A03-A92F-45BF7BAE1967}"/>
              </a:ext>
            </a:extLst>
          </p:cNvPr>
          <p:cNvSpPr>
            <a:spLocks noGrp="1"/>
          </p:cNvSpPr>
          <p:nvPr>
            <p:ph sz="quarter" idx="14"/>
          </p:nvPr>
        </p:nvSpPr>
        <p:spPr>
          <a:xfrm>
            <a:off x="609601" y="959371"/>
            <a:ext cx="10955867" cy="5209081"/>
          </a:xfrm>
        </p:spPr>
        <p:txBody>
          <a:bodyPr>
            <a:normAutofit/>
          </a:bodyPr>
          <a:lstStyle/>
          <a:p>
            <a:r>
              <a:rPr lang="en-US" dirty="0"/>
              <a:t>If client needs certainty regarding a tax outcome, request a private letter ruling (PLR) from the IRS</a:t>
            </a:r>
          </a:p>
          <a:p>
            <a:endParaRPr lang="en-US" dirty="0"/>
          </a:p>
          <a:p>
            <a:pPr lvl="1"/>
            <a:r>
              <a:rPr lang="en-US" dirty="0"/>
              <a:t>PLR allows client to determine in advance how the IRS will characterize a proposed settlement structure for federal taxes</a:t>
            </a:r>
          </a:p>
          <a:p>
            <a:pPr lvl="1"/>
            <a:r>
              <a:rPr lang="en-US" dirty="0"/>
              <a:t>Weigh expense and delay of obtaining PLR </a:t>
            </a:r>
          </a:p>
          <a:p>
            <a:pPr lvl="1"/>
            <a:endParaRPr lang="en-US" dirty="0"/>
          </a:p>
          <a:p>
            <a:endParaRPr lang="en-US" dirty="0"/>
          </a:p>
          <a:p>
            <a:endParaRPr lang="en-US" dirty="0"/>
          </a:p>
        </p:txBody>
      </p:sp>
      <p:sp>
        <p:nvSpPr>
          <p:cNvPr id="11" name="Text Placeholder 10">
            <a:extLst>
              <a:ext uri="{FF2B5EF4-FFF2-40B4-BE49-F238E27FC236}">
                <a16:creationId xmlns:a16="http://schemas.microsoft.com/office/drawing/2014/main" id="{5A9C07C3-902D-48BE-9445-09A52B618C1E}"/>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8B330079-47D6-4068-AE9F-A0070B3A78D1}"/>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1AC9FDBD-9199-41AD-8144-DE0C09590EC9}"/>
              </a:ext>
            </a:extLst>
          </p:cNvPr>
          <p:cNvSpPr>
            <a:spLocks noGrp="1"/>
          </p:cNvSpPr>
          <p:nvPr>
            <p:ph type="title"/>
          </p:nvPr>
        </p:nvSpPr>
        <p:spPr>
          <a:xfrm>
            <a:off x="577850" y="46038"/>
            <a:ext cx="10987088" cy="636587"/>
          </a:xfrm>
        </p:spPr>
        <p:txBody>
          <a:bodyPr>
            <a:normAutofit/>
          </a:bodyPr>
          <a:lstStyle/>
          <a:p>
            <a:r>
              <a:rPr lang="en-US" dirty="0"/>
              <a:t>IV. Pleading and Settlement Agreement Drafting Issues (Cont.)</a:t>
            </a:r>
          </a:p>
        </p:txBody>
      </p:sp>
    </p:spTree>
    <p:extLst>
      <p:ext uri="{BB962C8B-B14F-4D97-AF65-F5344CB8AC3E}">
        <p14:creationId xmlns:p14="http://schemas.microsoft.com/office/powerpoint/2010/main" val="3181384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A9BA714B-F5F0-47B1-B062-FBF41D02FD55}"/>
              </a:ext>
            </a:extLst>
          </p:cNvPr>
          <p:cNvSpPr>
            <a:spLocks noGrp="1"/>
          </p:cNvSpPr>
          <p:nvPr>
            <p:ph sz="quarter" idx="14"/>
          </p:nvPr>
        </p:nvSpPr>
        <p:spPr/>
        <p:txBody>
          <a:bodyPr/>
          <a:lstStyle/>
          <a:p>
            <a:pPr marL="0" indent="0">
              <a:buNone/>
            </a:pPr>
            <a:r>
              <a:rPr lang="en-US" sz="1050" dirty="0"/>
              <a:t>The Bank of New York Mellon, DIFC Branch (the “</a:t>
            </a:r>
            <a:r>
              <a:rPr lang="en-US" sz="1050" dirty="0" err="1"/>
              <a:t>Authorised</a:t>
            </a:r>
            <a:r>
              <a:rPr lang="en-US" sz="1050" dirty="0"/>
              <a:t> Firm”) is communicating these materials on behalf of The Bank of New York Mellon. The Bank of New York Mellon is a wholly owned subsidiary of The Bank of New York Mellon Corporation. This material is intended for Professional Clients only and no other person should act upon it. The </a:t>
            </a:r>
            <a:r>
              <a:rPr lang="en-US" sz="1050" dirty="0" err="1"/>
              <a:t>Authorised</a:t>
            </a:r>
            <a:r>
              <a:rPr lang="en-US" sz="1050" dirty="0"/>
              <a:t> Firm is regulated by the Dubai Financial Services Authority and is located at Dubai International Financial Centre, The Exchange Building 5 North, Level 6, Room 601, P.O. Box 506723, Dubai, UAE. The Bank of New York Mellon is supervised and regulated by the New York State Department of Financial Services and the Federal Reserve and </a:t>
            </a:r>
            <a:r>
              <a:rPr lang="en-US" sz="1050" dirty="0" err="1"/>
              <a:t>authorised</a:t>
            </a:r>
            <a:r>
              <a:rPr lang="en-US" sz="1050" dirty="0"/>
              <a:t> by the Prudential Regulation Authority. The Bank of New York Mellon London Branch is subject to regulation by the Financial Conduct Authority and limited regulation by the Prudential Regulation Authority. Details about the extent of our regulation by the Prudential Regulation Authority are available from us on request. The Bank of New York Mellon is incorporated with limited liability in the State of New York, USA. Head Office: 240 Greenwich Street, New York, NY, 10286, USA.</a:t>
            </a:r>
          </a:p>
          <a:p>
            <a:pPr marL="0" indent="0">
              <a:buNone/>
            </a:pPr>
            <a:r>
              <a:rPr lang="en-US" sz="1050" dirty="0"/>
              <a:t>In the U.K. a number of the services associated with BNY Mellon Wealth Management’s Family Office Services– International are provided through The Bank of New York Mellon, London Branch, One Canada Square, London, E14 5AL. The London Branch is registered in England and Wales with FC No. 005522 and BR000818.</a:t>
            </a:r>
          </a:p>
          <a:p>
            <a:pPr marL="0" indent="0">
              <a:buNone/>
            </a:pPr>
            <a:r>
              <a:rPr lang="en-US" sz="1050" dirty="0"/>
              <a:t>Investment management services are offered through BNY Mellon Investment Management EMEA Limited, BNY Mellon Centre, One Canada Square, London E14 5AL, which is registered in England No. 1118580 and is </a:t>
            </a:r>
            <a:r>
              <a:rPr lang="en-US" sz="1050" dirty="0" err="1"/>
              <a:t>authorised</a:t>
            </a:r>
            <a:r>
              <a:rPr lang="en-US" sz="1050" dirty="0"/>
              <a:t> and regulated by the Financial Conduct Authority. Offshore trust and administration services are through BNY Mellon Trust Company (Cayman) Ltd.</a:t>
            </a:r>
          </a:p>
          <a:p>
            <a:pPr marL="0" indent="0">
              <a:buNone/>
            </a:pPr>
            <a:r>
              <a:rPr lang="en-US" sz="1050" dirty="0"/>
              <a:t>This document is issued in the U.K. by The Bank of New York Mellon. In the United States the information provided within this document is for use by professional investors. </a:t>
            </a:r>
          </a:p>
          <a:p>
            <a:pPr marL="0" indent="0">
              <a:buNone/>
            </a:pPr>
            <a:r>
              <a:rPr lang="en-US" sz="1050" dirty="0"/>
              <a:t>This material is a financial promotion in the UK and EMEA. This material, and the statements contained herein, are not an offer or solicitation to buy or sell any products (including financial products) or services or to participate in any particular strategy mentioned and should not be construed as such. </a:t>
            </a:r>
          </a:p>
          <a:p>
            <a:pPr marL="0" indent="0">
              <a:buNone/>
            </a:pPr>
            <a:r>
              <a:rPr lang="en-US" sz="1050" dirty="0"/>
              <a:t>BNY Mellon Fund Services (Ireland) Limited is regulated by the Central Bank of Ireland BNY Mellon Investment Servicing (International) Limited is regulated by the Central Bank of Ireland. </a:t>
            </a:r>
          </a:p>
          <a:p>
            <a:pPr marL="0" indent="0">
              <a:buNone/>
            </a:pPr>
            <a:r>
              <a:rPr lang="en-US" sz="1050" dirty="0"/>
              <a:t>©2022 The Bank of New York Mellon Corporation. All rights reserved.</a:t>
            </a:r>
          </a:p>
          <a:p>
            <a:pPr marL="0" indent="0">
              <a:buNone/>
            </a:pPr>
            <a:endParaRPr lang="en-US" sz="1050" dirty="0"/>
          </a:p>
        </p:txBody>
      </p:sp>
      <p:sp>
        <p:nvSpPr>
          <p:cNvPr id="10" name="Text Placeholder 9">
            <a:extLst>
              <a:ext uri="{FF2B5EF4-FFF2-40B4-BE49-F238E27FC236}">
                <a16:creationId xmlns:a16="http://schemas.microsoft.com/office/drawing/2014/main" id="{FD657381-3145-46DD-9073-5E47D9B64900}"/>
              </a:ext>
            </a:extLst>
          </p:cNvPr>
          <p:cNvSpPr>
            <a:spLocks noGrp="1"/>
          </p:cNvSpPr>
          <p:nvPr>
            <p:ph type="body" sz="quarter" idx="11"/>
          </p:nvPr>
        </p:nvSpPr>
        <p:spPr/>
        <p:txBody>
          <a:bodyPr/>
          <a:lstStyle/>
          <a:p>
            <a:endParaRPr lang="en-US"/>
          </a:p>
        </p:txBody>
      </p:sp>
      <p:sp>
        <p:nvSpPr>
          <p:cNvPr id="11" name="Text Placeholder 10">
            <a:extLst>
              <a:ext uri="{FF2B5EF4-FFF2-40B4-BE49-F238E27FC236}">
                <a16:creationId xmlns:a16="http://schemas.microsoft.com/office/drawing/2014/main" id="{AD6878D8-7D74-4759-A411-7F2D36F35225}"/>
              </a:ext>
            </a:extLst>
          </p:cNvPr>
          <p:cNvSpPr>
            <a:spLocks noGrp="1"/>
          </p:cNvSpPr>
          <p:nvPr>
            <p:ph type="body" sz="quarter" idx="12"/>
          </p:nvPr>
        </p:nvSpPr>
        <p:spPr/>
        <p:txBody>
          <a:bodyPr/>
          <a:lstStyle/>
          <a:p>
            <a:endParaRPr lang="en-US"/>
          </a:p>
        </p:txBody>
      </p:sp>
      <p:sp>
        <p:nvSpPr>
          <p:cNvPr id="9" name="Title 8">
            <a:extLst>
              <a:ext uri="{FF2B5EF4-FFF2-40B4-BE49-F238E27FC236}">
                <a16:creationId xmlns:a16="http://schemas.microsoft.com/office/drawing/2014/main" id="{918DCAB1-3518-432B-8AA3-94E55921A9A0}"/>
              </a:ext>
            </a:extLst>
          </p:cNvPr>
          <p:cNvSpPr>
            <a:spLocks noGrp="1"/>
          </p:cNvSpPr>
          <p:nvPr>
            <p:ph type="title"/>
          </p:nvPr>
        </p:nvSpPr>
        <p:spPr/>
        <p:txBody>
          <a:bodyPr/>
          <a:lstStyle/>
          <a:p>
            <a:r>
              <a:rPr lang="en-US" dirty="0"/>
              <a:t>Disclosure Appendix</a:t>
            </a:r>
          </a:p>
        </p:txBody>
      </p:sp>
    </p:spTree>
    <p:extLst>
      <p:ext uri="{BB962C8B-B14F-4D97-AF65-F5344CB8AC3E}">
        <p14:creationId xmlns:p14="http://schemas.microsoft.com/office/powerpoint/2010/main" val="1729862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609601" y="959371"/>
            <a:ext cx="10955867" cy="5209081"/>
          </a:xfrm>
        </p:spPr>
        <p:txBody>
          <a:bodyPr>
            <a:normAutofit/>
          </a:bodyPr>
          <a:lstStyle/>
          <a:p>
            <a:pPr marL="0" indent="0">
              <a:buNone/>
            </a:pPr>
            <a:r>
              <a:rPr lang="en-US" b="1" dirty="0">
                <a:solidFill>
                  <a:schemeClr val="accent1"/>
                </a:solidFill>
              </a:rPr>
              <a:t>Federal Income Tax</a:t>
            </a:r>
          </a:p>
          <a:p>
            <a:endParaRPr lang="en-US" dirty="0"/>
          </a:p>
          <a:p>
            <a:pPr marL="0" lvl="1" indent="0">
              <a:buNone/>
            </a:pPr>
            <a:r>
              <a:rPr lang="en-US" b="1" dirty="0"/>
              <a:t>Gross income</a:t>
            </a:r>
          </a:p>
          <a:p>
            <a:pPr lvl="1"/>
            <a:endParaRPr lang="en-US" dirty="0"/>
          </a:p>
          <a:p>
            <a:pPr marL="174625" lvl="2" indent="-127000"/>
            <a:r>
              <a:rPr lang="en-US" dirty="0">
                <a:solidFill>
                  <a:schemeClr val="bg2"/>
                </a:solidFill>
              </a:rPr>
              <a:t>“All income from whatever source derived” unless specifically excluded by law</a:t>
            </a:r>
          </a:p>
          <a:p>
            <a:pPr marL="174625" lvl="2" indent="-127000"/>
            <a:endParaRPr lang="en-US" dirty="0">
              <a:solidFill>
                <a:schemeClr val="bg2"/>
              </a:solidFill>
            </a:endParaRPr>
          </a:p>
          <a:p>
            <a:pPr marL="174625" lvl="2" indent="-127000"/>
            <a:r>
              <a:rPr lang="en-US" dirty="0">
                <a:solidFill>
                  <a:schemeClr val="bg2"/>
                </a:solidFill>
              </a:rPr>
              <a:t>Property received by “gift, bequest, devise, or inheritance” excluded from gross income and thus not subject to income tax -- I.R.C. section 102(a)</a:t>
            </a:r>
          </a:p>
          <a:p>
            <a:pPr marL="174625" lvl="2" indent="-127000"/>
            <a:endParaRPr lang="en-US" dirty="0">
              <a:solidFill>
                <a:schemeClr val="bg2"/>
              </a:solidFill>
            </a:endParaRPr>
          </a:p>
          <a:p>
            <a:pPr marL="174625" lvl="2" indent="-127000"/>
            <a:r>
              <a:rPr lang="en-US" dirty="0">
                <a:solidFill>
                  <a:schemeClr val="bg2"/>
                </a:solidFill>
              </a:rPr>
              <a:t>Income generated by such property is included in gross income and thus subject to income tax</a:t>
            </a:r>
          </a:p>
          <a:p>
            <a:pPr marL="174625" lvl="2" indent="-127000"/>
            <a:endParaRPr lang="en-US" dirty="0"/>
          </a:p>
          <a:p>
            <a:pPr lvl="1"/>
            <a:endParaRPr lang="en-US" dirty="0"/>
          </a:p>
          <a:p>
            <a:pPr lvl="8"/>
            <a:endParaRPr lang="en-US" dirty="0"/>
          </a:p>
        </p:txBody>
      </p:sp>
      <p:sp>
        <p:nvSpPr>
          <p:cNvPr id="9" name="Text Placeholder 8">
            <a:extLst>
              <a:ext uri="{FF2B5EF4-FFF2-40B4-BE49-F238E27FC236}">
                <a16:creationId xmlns:a16="http://schemas.microsoft.com/office/drawing/2014/main" id="{AF43D1CD-6F56-4F67-9FD1-84031D2E5E26}"/>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B2EC139E-8413-45FC-B211-A21D0FE80E4A}"/>
              </a:ext>
            </a:extLst>
          </p:cNvPr>
          <p:cNvSpPr>
            <a:spLocks noGrp="1"/>
          </p:cNvSpPr>
          <p:nvPr>
            <p:ph type="body" sz="quarter" idx="12"/>
          </p:nvPr>
        </p:nvSpPr>
        <p:spPr/>
        <p:txBody>
          <a:bodyPr/>
          <a:lstStyle/>
          <a:p>
            <a:endParaRPr lang="en-US"/>
          </a:p>
        </p:txBody>
      </p:sp>
      <p:sp>
        <p:nvSpPr>
          <p:cNvPr id="2" name="Title 1"/>
          <p:cNvSpPr>
            <a:spLocks noGrp="1"/>
          </p:cNvSpPr>
          <p:nvPr>
            <p:ph type="title"/>
          </p:nvPr>
        </p:nvSpPr>
        <p:spPr>
          <a:xfrm>
            <a:off x="578424" y="46180"/>
            <a:ext cx="8915400" cy="635895"/>
          </a:xfrm>
        </p:spPr>
        <p:txBody>
          <a:bodyPr>
            <a:normAutofit/>
          </a:bodyPr>
          <a:lstStyle/>
          <a:p>
            <a:r>
              <a:rPr lang="en-US" dirty="0"/>
              <a:t>II. Relevant Tax Laws</a:t>
            </a:r>
          </a:p>
        </p:txBody>
      </p:sp>
    </p:spTree>
    <p:extLst>
      <p:ext uri="{BB962C8B-B14F-4D97-AF65-F5344CB8AC3E}">
        <p14:creationId xmlns:p14="http://schemas.microsoft.com/office/powerpoint/2010/main" val="350120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FFC17E-76AE-4506-A428-CFA2A576DD42}"/>
              </a:ext>
            </a:extLst>
          </p:cNvPr>
          <p:cNvSpPr>
            <a:spLocks noGrp="1"/>
          </p:cNvSpPr>
          <p:nvPr>
            <p:ph sz="quarter" idx="14"/>
          </p:nvPr>
        </p:nvSpPr>
        <p:spPr>
          <a:xfrm>
            <a:off x="609601" y="959371"/>
            <a:ext cx="10955867" cy="5209081"/>
          </a:xfrm>
        </p:spPr>
        <p:txBody>
          <a:bodyPr>
            <a:noAutofit/>
          </a:bodyPr>
          <a:lstStyle/>
          <a:p>
            <a:pPr marL="0" indent="0">
              <a:buNone/>
            </a:pPr>
            <a:r>
              <a:rPr lang="en-US" b="1" dirty="0">
                <a:solidFill>
                  <a:schemeClr val="accent1"/>
                </a:solidFill>
              </a:rPr>
              <a:t>Federal Income Tax </a:t>
            </a:r>
            <a:r>
              <a:rPr lang="en-US" dirty="0"/>
              <a:t>(cont.)</a:t>
            </a:r>
          </a:p>
          <a:p>
            <a:endParaRPr lang="en-US" dirty="0"/>
          </a:p>
          <a:p>
            <a:pPr marL="0" lvl="1" indent="0">
              <a:buNone/>
            </a:pPr>
            <a:r>
              <a:rPr lang="en-US" b="1" dirty="0">
                <a:solidFill>
                  <a:schemeClr val="bg2"/>
                </a:solidFill>
              </a:rPr>
              <a:t>Income tax basis</a:t>
            </a:r>
          </a:p>
          <a:p>
            <a:pPr marL="0" lvl="1" indent="0">
              <a:buNone/>
            </a:pPr>
            <a:endParaRPr lang="en-US" b="1" dirty="0">
              <a:solidFill>
                <a:schemeClr val="bg2"/>
              </a:solidFill>
            </a:endParaRPr>
          </a:p>
          <a:p>
            <a:pPr marL="174625" lvl="2" indent="-174625">
              <a:spcAft>
                <a:spcPts val="600"/>
              </a:spcAft>
            </a:pPr>
            <a:r>
              <a:rPr lang="en-US" dirty="0">
                <a:solidFill>
                  <a:schemeClr val="bg2"/>
                </a:solidFill>
              </a:rPr>
              <a:t>Basis of property received by gift during donor’s lifetime is equal to donor’s adjusted basis at the time of the gift, </a:t>
            </a:r>
            <a:br>
              <a:rPr lang="en-US" dirty="0">
                <a:solidFill>
                  <a:schemeClr val="bg2"/>
                </a:solidFill>
              </a:rPr>
            </a:br>
            <a:r>
              <a:rPr lang="en-US" dirty="0">
                <a:solidFill>
                  <a:schemeClr val="bg2"/>
                </a:solidFill>
              </a:rPr>
              <a:t>plus any gift tax paid by the donor</a:t>
            </a:r>
          </a:p>
          <a:p>
            <a:pPr marL="174625" lvl="2" indent="-174625">
              <a:spcAft>
                <a:spcPts val="600"/>
              </a:spcAft>
            </a:pPr>
            <a:r>
              <a:rPr lang="en-US" dirty="0">
                <a:solidFill>
                  <a:schemeClr val="bg2"/>
                </a:solidFill>
              </a:rPr>
              <a:t>Adjusted basis in the property in the hands of the donor immediately prior to the gift “carries over” to the </a:t>
            </a:r>
            <a:r>
              <a:rPr lang="en-US" dirty="0" err="1">
                <a:solidFill>
                  <a:schemeClr val="bg2"/>
                </a:solidFill>
              </a:rPr>
              <a:t>donee</a:t>
            </a:r>
            <a:r>
              <a:rPr lang="en-US" dirty="0">
                <a:solidFill>
                  <a:schemeClr val="bg2"/>
                </a:solidFill>
              </a:rPr>
              <a:t> and thus is commonly referred to as a “carryover basis”</a:t>
            </a:r>
          </a:p>
          <a:p>
            <a:pPr marL="174625" lvl="2" indent="-174625">
              <a:spcAft>
                <a:spcPts val="600"/>
              </a:spcAft>
            </a:pPr>
            <a:r>
              <a:rPr lang="en-US" dirty="0">
                <a:solidFill>
                  <a:schemeClr val="bg2"/>
                </a:solidFill>
              </a:rPr>
              <a:t>Basis of property received by reason of decedent’s death is equal to property’s fair market value on date of decedent’s death (“stepped up basis”)</a:t>
            </a:r>
          </a:p>
          <a:p>
            <a:pPr marL="174625" lvl="2" indent="-174625">
              <a:spcAft>
                <a:spcPts val="600"/>
              </a:spcAft>
            </a:pPr>
            <a:r>
              <a:rPr lang="en-US" dirty="0">
                <a:solidFill>
                  <a:schemeClr val="bg2"/>
                </a:solidFill>
              </a:rPr>
              <a:t>When property is sold or disposed, gain is calculated as the amount received in excess of property’s adjusted basis</a:t>
            </a:r>
          </a:p>
          <a:p>
            <a:endParaRPr lang="en-US" dirty="0"/>
          </a:p>
        </p:txBody>
      </p:sp>
      <p:sp>
        <p:nvSpPr>
          <p:cNvPr id="9" name="Text Placeholder 8">
            <a:extLst>
              <a:ext uri="{FF2B5EF4-FFF2-40B4-BE49-F238E27FC236}">
                <a16:creationId xmlns:a16="http://schemas.microsoft.com/office/drawing/2014/main" id="{A2D1FEDF-C403-4D64-9C73-397992670225}"/>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5C946FE7-31C4-49F0-A7E0-94A3A6EC1954}"/>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9D2EE2C9-3AC5-4471-B50F-D849E4A2AA83}"/>
              </a:ext>
            </a:extLst>
          </p:cNvPr>
          <p:cNvSpPr>
            <a:spLocks noGrp="1"/>
          </p:cNvSpPr>
          <p:nvPr>
            <p:ph type="title"/>
          </p:nvPr>
        </p:nvSpPr>
        <p:spPr>
          <a:xfrm>
            <a:off x="578424" y="46180"/>
            <a:ext cx="8915400" cy="635895"/>
          </a:xfrm>
        </p:spPr>
        <p:txBody>
          <a:bodyPr>
            <a:normAutofit/>
          </a:bodyPr>
          <a:lstStyle/>
          <a:p>
            <a:r>
              <a:rPr lang="en-US" dirty="0"/>
              <a:t>II. Relevant Tax Laws (Cont.)</a:t>
            </a:r>
          </a:p>
        </p:txBody>
      </p:sp>
    </p:spTree>
    <p:extLst>
      <p:ext uri="{BB962C8B-B14F-4D97-AF65-F5344CB8AC3E}">
        <p14:creationId xmlns:p14="http://schemas.microsoft.com/office/powerpoint/2010/main" val="235966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C6AC9F-41E4-4DD5-A244-4CCF790AA84F}"/>
              </a:ext>
            </a:extLst>
          </p:cNvPr>
          <p:cNvSpPr>
            <a:spLocks noGrp="1"/>
          </p:cNvSpPr>
          <p:nvPr>
            <p:ph sz="quarter" idx="14"/>
          </p:nvPr>
        </p:nvSpPr>
        <p:spPr>
          <a:xfrm>
            <a:off x="609601" y="959371"/>
            <a:ext cx="10955867" cy="5209081"/>
          </a:xfrm>
        </p:spPr>
        <p:txBody>
          <a:bodyPr>
            <a:normAutofit/>
          </a:bodyPr>
          <a:lstStyle/>
          <a:p>
            <a:pPr marL="0" indent="0">
              <a:buNone/>
            </a:pPr>
            <a:r>
              <a:rPr lang="en-US" b="1" dirty="0">
                <a:solidFill>
                  <a:schemeClr val="accent1"/>
                </a:solidFill>
              </a:rPr>
              <a:t>Income Tax Deductions</a:t>
            </a:r>
          </a:p>
          <a:p>
            <a:pPr marL="0" indent="0">
              <a:buNone/>
            </a:pPr>
            <a:endParaRPr lang="en-US" b="1" dirty="0">
              <a:solidFill>
                <a:schemeClr val="accent1"/>
              </a:solidFill>
            </a:endParaRPr>
          </a:p>
          <a:p>
            <a:pPr marL="169863" lvl="1" indent="-169863">
              <a:buFont typeface="Arial" panose="020B0604020202020204" pitchFamily="34" charset="0"/>
              <a:buChar char="•"/>
            </a:pPr>
            <a:r>
              <a:rPr lang="en-US" dirty="0">
                <a:solidFill>
                  <a:schemeClr val="bg2"/>
                </a:solidFill>
              </a:rPr>
              <a:t>Expenses paid or incurred to protect or assert one’s right as an heir to decedent’s property are not deductible from gross income</a:t>
            </a:r>
          </a:p>
          <a:p>
            <a:pPr marL="169863" lvl="1" indent="-169863">
              <a:buFont typeface="Arial" panose="020B0604020202020204" pitchFamily="34" charset="0"/>
              <a:buChar char="•"/>
            </a:pPr>
            <a:endParaRPr lang="en-US" dirty="0">
              <a:solidFill>
                <a:schemeClr val="bg2"/>
              </a:solidFill>
            </a:endParaRPr>
          </a:p>
          <a:p>
            <a:pPr marL="169863" lvl="1" indent="-169863">
              <a:buFont typeface="Arial" panose="020B0604020202020204" pitchFamily="34" charset="0"/>
              <a:buChar char="•"/>
            </a:pPr>
            <a:r>
              <a:rPr lang="en-US" dirty="0">
                <a:solidFill>
                  <a:schemeClr val="bg2"/>
                </a:solidFill>
              </a:rPr>
              <a:t>Expenses paid by fiduciary from decedent’s trust or estate to defend a claim against the trust or estate are deductible from the trust or estate’s gross income if they are ordinary and necessary to the performance of the administration duties</a:t>
            </a:r>
          </a:p>
          <a:p>
            <a:endParaRPr lang="en-US" dirty="0"/>
          </a:p>
        </p:txBody>
      </p:sp>
      <p:sp>
        <p:nvSpPr>
          <p:cNvPr id="9" name="Text Placeholder 8">
            <a:extLst>
              <a:ext uri="{FF2B5EF4-FFF2-40B4-BE49-F238E27FC236}">
                <a16:creationId xmlns:a16="http://schemas.microsoft.com/office/drawing/2014/main" id="{6CB832A4-79E2-401E-A759-5EEBA0B14D97}"/>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56743AB4-D7B1-466F-A61A-B2D7EAEB81B9}"/>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C7F9DAC2-5676-4B5B-A3D8-36D84C23F721}"/>
              </a:ext>
            </a:extLst>
          </p:cNvPr>
          <p:cNvSpPr>
            <a:spLocks noGrp="1"/>
          </p:cNvSpPr>
          <p:nvPr>
            <p:ph type="title"/>
          </p:nvPr>
        </p:nvSpPr>
        <p:spPr>
          <a:xfrm>
            <a:off x="578424" y="46180"/>
            <a:ext cx="8915400" cy="635895"/>
          </a:xfrm>
        </p:spPr>
        <p:txBody>
          <a:bodyPr>
            <a:normAutofit/>
          </a:bodyPr>
          <a:lstStyle/>
          <a:p>
            <a:r>
              <a:rPr lang="en-US" dirty="0"/>
              <a:t>II. Relevant Tax Laws (Cont.)</a:t>
            </a:r>
          </a:p>
        </p:txBody>
      </p:sp>
    </p:spTree>
    <p:extLst>
      <p:ext uri="{BB962C8B-B14F-4D97-AF65-F5344CB8AC3E}">
        <p14:creationId xmlns:p14="http://schemas.microsoft.com/office/powerpoint/2010/main" val="1369160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B35ED8-8116-4CEF-A066-75DC4A8E45D2}"/>
              </a:ext>
            </a:extLst>
          </p:cNvPr>
          <p:cNvSpPr>
            <a:spLocks noGrp="1"/>
          </p:cNvSpPr>
          <p:nvPr>
            <p:ph sz="quarter" idx="14"/>
          </p:nvPr>
        </p:nvSpPr>
        <p:spPr>
          <a:xfrm>
            <a:off x="609601" y="959371"/>
            <a:ext cx="10955867" cy="5209081"/>
          </a:xfrm>
        </p:spPr>
        <p:txBody>
          <a:bodyPr>
            <a:normAutofit/>
          </a:bodyPr>
          <a:lstStyle/>
          <a:p>
            <a:pPr marL="0" indent="0">
              <a:buNone/>
            </a:pPr>
            <a:r>
              <a:rPr lang="en-US" b="1" dirty="0">
                <a:solidFill>
                  <a:schemeClr val="accent1"/>
                </a:solidFill>
              </a:rPr>
              <a:t>California Real Property Tax</a:t>
            </a:r>
          </a:p>
          <a:p>
            <a:endParaRPr lang="en-US" dirty="0"/>
          </a:p>
          <a:p>
            <a:pPr marL="174625" lvl="1" indent="-169863">
              <a:buFont typeface="Arial" panose="020B0604020202020204" pitchFamily="34" charset="0"/>
              <a:buChar char="•"/>
            </a:pPr>
            <a:r>
              <a:rPr lang="en-US" dirty="0">
                <a:solidFill>
                  <a:schemeClr val="bg2"/>
                </a:solidFill>
              </a:rPr>
              <a:t>Real property tax is based on the assessed value of real property</a:t>
            </a:r>
          </a:p>
          <a:p>
            <a:pPr marL="174625" lvl="1" indent="-169863">
              <a:buFont typeface="Arial" panose="020B0604020202020204" pitchFamily="34" charset="0"/>
              <a:buChar char="•"/>
            </a:pPr>
            <a:r>
              <a:rPr lang="en-US" dirty="0">
                <a:solidFill>
                  <a:schemeClr val="bg2"/>
                </a:solidFill>
              </a:rPr>
              <a:t>Real property is reassessed when purchased, newly constructed, or “change in ownership” occurs</a:t>
            </a:r>
          </a:p>
          <a:p>
            <a:pPr marL="457200" lvl="2" indent="-174625">
              <a:buNone/>
            </a:pPr>
            <a:r>
              <a:rPr lang="en-US" dirty="0">
                <a:solidFill>
                  <a:schemeClr val="bg2"/>
                </a:solidFill>
              </a:rPr>
              <a:t>- “Change in Ownership” Occurs on the transfer of property by gift or inheritance unless a statutory exclusion applies e.g. Interspousal exclusion or parent-child exclusion</a:t>
            </a:r>
          </a:p>
          <a:p>
            <a:endParaRPr lang="en-US" dirty="0"/>
          </a:p>
        </p:txBody>
      </p:sp>
      <p:sp>
        <p:nvSpPr>
          <p:cNvPr id="9" name="Text Placeholder 8">
            <a:extLst>
              <a:ext uri="{FF2B5EF4-FFF2-40B4-BE49-F238E27FC236}">
                <a16:creationId xmlns:a16="http://schemas.microsoft.com/office/drawing/2014/main" id="{18A59872-2C2B-4AD4-B549-F597820930F1}"/>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FF8F3840-09C1-40C6-9822-EAABB79FA4CB}"/>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9638D765-807A-4702-BF11-D2469BD0B466}"/>
              </a:ext>
            </a:extLst>
          </p:cNvPr>
          <p:cNvSpPr>
            <a:spLocks noGrp="1"/>
          </p:cNvSpPr>
          <p:nvPr>
            <p:ph type="title"/>
          </p:nvPr>
        </p:nvSpPr>
        <p:spPr>
          <a:xfrm>
            <a:off x="578424" y="46180"/>
            <a:ext cx="8915400" cy="635895"/>
          </a:xfrm>
        </p:spPr>
        <p:txBody>
          <a:bodyPr>
            <a:normAutofit/>
          </a:bodyPr>
          <a:lstStyle/>
          <a:p>
            <a:r>
              <a:rPr lang="en-US" dirty="0"/>
              <a:t>II. Relevant Tax Laws (Cont.)</a:t>
            </a:r>
          </a:p>
        </p:txBody>
      </p:sp>
    </p:spTree>
    <p:extLst>
      <p:ext uri="{BB962C8B-B14F-4D97-AF65-F5344CB8AC3E}">
        <p14:creationId xmlns:p14="http://schemas.microsoft.com/office/powerpoint/2010/main" val="2358470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D582F0-E08A-45B2-9826-6F407B5A2FF8}"/>
              </a:ext>
            </a:extLst>
          </p:cNvPr>
          <p:cNvSpPr>
            <a:spLocks noGrp="1"/>
          </p:cNvSpPr>
          <p:nvPr>
            <p:ph sz="quarter" idx="14"/>
          </p:nvPr>
        </p:nvSpPr>
        <p:spPr>
          <a:xfrm>
            <a:off x="609601" y="959371"/>
            <a:ext cx="10955867" cy="5209081"/>
          </a:xfrm>
        </p:spPr>
        <p:txBody>
          <a:bodyPr>
            <a:normAutofit/>
          </a:bodyPr>
          <a:lstStyle/>
          <a:p>
            <a:pPr marL="0" indent="0">
              <a:buNone/>
            </a:pPr>
            <a:r>
              <a:rPr lang="en-US" b="1" dirty="0">
                <a:solidFill>
                  <a:schemeClr val="accent1"/>
                </a:solidFill>
              </a:rPr>
              <a:t>Federal Transfer Taxes</a:t>
            </a:r>
          </a:p>
          <a:p>
            <a:endParaRPr lang="en-US" dirty="0">
              <a:solidFill>
                <a:schemeClr val="bg2"/>
              </a:solidFill>
            </a:endParaRPr>
          </a:p>
          <a:p>
            <a:pPr marL="174625" lvl="1" indent="-169863">
              <a:spcAft>
                <a:spcPts val="600"/>
              </a:spcAft>
              <a:buFont typeface="Arial" panose="020B0604020202020204" pitchFamily="34" charset="0"/>
              <a:buChar char="•"/>
            </a:pPr>
            <a:r>
              <a:rPr lang="en-US" dirty="0">
                <a:solidFill>
                  <a:schemeClr val="bg2"/>
                </a:solidFill>
              </a:rPr>
              <a:t>“Transfer Taxes” Include gift tax, estate tax, and generation-skipping transfer (“GST”) tax</a:t>
            </a:r>
          </a:p>
          <a:p>
            <a:pPr marL="174625" lvl="1" indent="-169863">
              <a:spcAft>
                <a:spcPts val="600"/>
              </a:spcAft>
              <a:buFont typeface="Arial" panose="020B0604020202020204" pitchFamily="34" charset="0"/>
              <a:buChar char="•"/>
            </a:pPr>
            <a:r>
              <a:rPr lang="en-US" dirty="0">
                <a:solidFill>
                  <a:schemeClr val="bg2"/>
                </a:solidFill>
              </a:rPr>
              <a:t>Donor or decedent’s estate is liable for payment of transfer tax</a:t>
            </a:r>
          </a:p>
          <a:p>
            <a:pPr marL="174625" lvl="1" indent="-169863">
              <a:spcAft>
                <a:spcPts val="600"/>
              </a:spcAft>
              <a:buFont typeface="Arial" panose="020B0604020202020204" pitchFamily="34" charset="0"/>
              <a:buChar char="•"/>
            </a:pPr>
            <a:r>
              <a:rPr lang="en-US" dirty="0">
                <a:solidFill>
                  <a:schemeClr val="bg2"/>
                </a:solidFill>
              </a:rPr>
              <a:t>Applicable exclusion and exemption amounts</a:t>
            </a:r>
          </a:p>
          <a:p>
            <a:pPr marL="388144" lvl="2" indent="0">
              <a:buNone/>
            </a:pPr>
            <a:r>
              <a:rPr lang="en-US" dirty="0">
                <a:solidFill>
                  <a:schemeClr val="bg2"/>
                </a:solidFill>
              </a:rPr>
              <a:t>- Estate &amp; gift tax basic exclusion amount is $12.06 million per individual in 2022</a:t>
            </a:r>
          </a:p>
          <a:p>
            <a:pPr marL="388144" lvl="2" indent="0">
              <a:buNone/>
            </a:pPr>
            <a:r>
              <a:rPr lang="en-US" dirty="0">
                <a:solidFill>
                  <a:schemeClr val="bg2"/>
                </a:solidFill>
              </a:rPr>
              <a:t>- GST exemption is $12.06 million per individual in 2022</a:t>
            </a:r>
          </a:p>
          <a:p>
            <a:pPr marL="388144" lvl="2" indent="0">
              <a:buNone/>
            </a:pPr>
            <a:r>
              <a:rPr lang="en-US" dirty="0">
                <a:solidFill>
                  <a:schemeClr val="bg2"/>
                </a:solidFill>
              </a:rPr>
              <a:t>- Maximum estate &amp; gift tax rate is 40% if the amount transferred is over $1 million</a:t>
            </a:r>
          </a:p>
          <a:p>
            <a:pPr marL="388144" lvl="2" indent="0">
              <a:buNone/>
            </a:pPr>
            <a:r>
              <a:rPr lang="en-US" dirty="0">
                <a:solidFill>
                  <a:schemeClr val="bg2"/>
                </a:solidFill>
              </a:rPr>
              <a:t>- GST tax rate equals maximum federal estate &amp; gift tax rate </a:t>
            </a:r>
          </a:p>
          <a:p>
            <a:pPr lvl="2"/>
            <a:endParaRPr lang="en-US" dirty="0"/>
          </a:p>
        </p:txBody>
      </p:sp>
      <p:sp>
        <p:nvSpPr>
          <p:cNvPr id="9" name="Text Placeholder 8">
            <a:extLst>
              <a:ext uri="{FF2B5EF4-FFF2-40B4-BE49-F238E27FC236}">
                <a16:creationId xmlns:a16="http://schemas.microsoft.com/office/drawing/2014/main" id="{993EB840-650C-4174-8AA7-629AAF5A8FB9}"/>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D0051BDA-BCB2-46BB-A182-E62732498E83}"/>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A73FCCE8-5721-4C5C-88B7-D53CE62B77B9}"/>
              </a:ext>
            </a:extLst>
          </p:cNvPr>
          <p:cNvSpPr>
            <a:spLocks noGrp="1"/>
          </p:cNvSpPr>
          <p:nvPr>
            <p:ph type="title"/>
          </p:nvPr>
        </p:nvSpPr>
        <p:spPr>
          <a:xfrm>
            <a:off x="578424" y="46180"/>
            <a:ext cx="8915400" cy="635895"/>
          </a:xfrm>
        </p:spPr>
        <p:txBody>
          <a:bodyPr>
            <a:normAutofit/>
          </a:bodyPr>
          <a:lstStyle/>
          <a:p>
            <a:r>
              <a:rPr lang="en-US" dirty="0"/>
              <a:t>II. Relevant Tax Laws (Cont.)</a:t>
            </a:r>
          </a:p>
        </p:txBody>
      </p:sp>
    </p:spTree>
    <p:extLst>
      <p:ext uri="{BB962C8B-B14F-4D97-AF65-F5344CB8AC3E}">
        <p14:creationId xmlns:p14="http://schemas.microsoft.com/office/powerpoint/2010/main" val="34087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EC6F4BA-59B9-451C-A802-BE853D68B051}"/>
              </a:ext>
            </a:extLst>
          </p:cNvPr>
          <p:cNvSpPr>
            <a:spLocks noGrp="1"/>
          </p:cNvSpPr>
          <p:nvPr>
            <p:ph sz="quarter" idx="14"/>
          </p:nvPr>
        </p:nvSpPr>
        <p:spPr>
          <a:xfrm>
            <a:off x="609601" y="959371"/>
            <a:ext cx="10955867" cy="5209081"/>
          </a:xfrm>
        </p:spPr>
        <p:txBody>
          <a:bodyPr/>
          <a:lstStyle/>
          <a:p>
            <a:pPr marL="0" indent="0">
              <a:buNone/>
            </a:pPr>
            <a:r>
              <a:rPr lang="en-US" b="1" dirty="0">
                <a:solidFill>
                  <a:schemeClr val="accent1"/>
                </a:solidFill>
              </a:rPr>
              <a:t>Gift Tax</a:t>
            </a:r>
          </a:p>
          <a:p>
            <a:pPr marL="0" indent="0">
              <a:buNone/>
            </a:pPr>
            <a:endParaRPr lang="en-US" b="1" dirty="0">
              <a:solidFill>
                <a:schemeClr val="accent1"/>
              </a:solidFill>
            </a:endParaRPr>
          </a:p>
          <a:p>
            <a:r>
              <a:rPr lang="en-US" dirty="0">
                <a:solidFill>
                  <a:schemeClr val="bg2"/>
                </a:solidFill>
              </a:rPr>
              <a:t>Applies to property transferred while donor is living</a:t>
            </a:r>
          </a:p>
          <a:p>
            <a:r>
              <a:rPr lang="en-US" dirty="0">
                <a:solidFill>
                  <a:schemeClr val="bg2"/>
                </a:solidFill>
              </a:rPr>
              <a:t>A “Gift” is “any transaction in which an interest in property is gratuitously passed or conferred upon another, regardless of the means or device employed”</a:t>
            </a:r>
          </a:p>
          <a:p>
            <a:r>
              <a:rPr lang="en-US" dirty="0">
                <a:solidFill>
                  <a:schemeClr val="bg2"/>
                </a:solidFill>
              </a:rPr>
              <a:t>Gift tax exclusion allows donor to give up to $16,000 of cash or other property to an unlimited number of individuals in a calendar year without causing a reduction to that donor’s gift tax exclusion </a:t>
            </a:r>
          </a:p>
          <a:p>
            <a:endParaRPr lang="en-US" dirty="0"/>
          </a:p>
        </p:txBody>
      </p:sp>
      <p:sp>
        <p:nvSpPr>
          <p:cNvPr id="10" name="Text Placeholder 9">
            <a:extLst>
              <a:ext uri="{FF2B5EF4-FFF2-40B4-BE49-F238E27FC236}">
                <a16:creationId xmlns:a16="http://schemas.microsoft.com/office/drawing/2014/main" id="{B2C3C3D3-19D2-403A-8C71-24FFBBA07A48}"/>
              </a:ext>
            </a:extLst>
          </p:cNvPr>
          <p:cNvSpPr>
            <a:spLocks noGrp="1"/>
          </p:cNvSpPr>
          <p:nvPr>
            <p:ph type="body" sz="quarter" idx="11"/>
          </p:nvPr>
        </p:nvSpPr>
        <p:spPr/>
        <p:txBody>
          <a:bodyPr/>
          <a:lstStyle/>
          <a:p>
            <a:endParaRPr lang="en-US"/>
          </a:p>
        </p:txBody>
      </p:sp>
      <p:sp>
        <p:nvSpPr>
          <p:cNvPr id="11" name="Text Placeholder 10">
            <a:extLst>
              <a:ext uri="{FF2B5EF4-FFF2-40B4-BE49-F238E27FC236}">
                <a16:creationId xmlns:a16="http://schemas.microsoft.com/office/drawing/2014/main" id="{23DD6246-4AE9-4E1B-BB6D-BEC1A203F7CC}"/>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9C781A83-0A74-4E89-AEB0-68C729CF5FDA}"/>
              </a:ext>
            </a:extLst>
          </p:cNvPr>
          <p:cNvSpPr>
            <a:spLocks noGrp="1"/>
          </p:cNvSpPr>
          <p:nvPr>
            <p:ph type="title"/>
          </p:nvPr>
        </p:nvSpPr>
        <p:spPr>
          <a:xfrm>
            <a:off x="578424" y="46180"/>
            <a:ext cx="8915400" cy="635895"/>
          </a:xfrm>
        </p:spPr>
        <p:txBody>
          <a:bodyPr>
            <a:normAutofit/>
          </a:bodyPr>
          <a:lstStyle/>
          <a:p>
            <a:r>
              <a:rPr lang="en-US" dirty="0"/>
              <a:t>II. Relevant Tax Laws (Cont.)</a:t>
            </a:r>
          </a:p>
        </p:txBody>
      </p:sp>
    </p:spTree>
    <p:extLst>
      <p:ext uri="{BB962C8B-B14F-4D97-AF65-F5344CB8AC3E}">
        <p14:creationId xmlns:p14="http://schemas.microsoft.com/office/powerpoint/2010/main" val="149435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3A684C-5B8E-4ADB-B1EB-1973515172B9}"/>
              </a:ext>
            </a:extLst>
          </p:cNvPr>
          <p:cNvSpPr>
            <a:spLocks noGrp="1"/>
          </p:cNvSpPr>
          <p:nvPr>
            <p:ph sz="quarter" idx="14"/>
          </p:nvPr>
        </p:nvSpPr>
        <p:spPr>
          <a:xfrm>
            <a:off x="609601" y="959371"/>
            <a:ext cx="10955867" cy="5209081"/>
          </a:xfrm>
        </p:spPr>
        <p:txBody>
          <a:bodyPr>
            <a:normAutofit/>
          </a:bodyPr>
          <a:lstStyle/>
          <a:p>
            <a:pPr marL="0" lvl="1" indent="0">
              <a:buNone/>
            </a:pPr>
            <a:r>
              <a:rPr lang="en-US" b="1" dirty="0">
                <a:solidFill>
                  <a:schemeClr val="accent1"/>
                </a:solidFill>
              </a:rPr>
              <a:t>Estate Tax</a:t>
            </a:r>
          </a:p>
          <a:p>
            <a:pPr marL="0" lvl="1" indent="0">
              <a:buNone/>
            </a:pPr>
            <a:endParaRPr lang="en-US" b="1" dirty="0">
              <a:solidFill>
                <a:schemeClr val="accent1"/>
              </a:solidFill>
            </a:endParaRPr>
          </a:p>
          <a:p>
            <a:r>
              <a:rPr lang="en-US" dirty="0">
                <a:solidFill>
                  <a:schemeClr val="bg2"/>
                </a:solidFill>
              </a:rPr>
              <a:t>Applies to property transferred at death</a:t>
            </a:r>
          </a:p>
          <a:p>
            <a:r>
              <a:rPr lang="en-US" dirty="0">
                <a:solidFill>
                  <a:schemeClr val="bg2"/>
                </a:solidFill>
              </a:rPr>
              <a:t>Imposed on the value of the decedent’s “taxable estate,” calculated as the excess of the decedent’s “gross estate” over the decedent’s estate tax deductions</a:t>
            </a:r>
          </a:p>
          <a:p>
            <a:r>
              <a:rPr lang="en-US" dirty="0">
                <a:solidFill>
                  <a:schemeClr val="bg2"/>
                </a:solidFill>
              </a:rPr>
              <a:t>Donor’s estate tax exclusion is reduced by the amount of the gift tax exclusion the donor used during his or her lifetime</a:t>
            </a:r>
          </a:p>
          <a:p>
            <a:r>
              <a:rPr lang="en-US" dirty="0">
                <a:solidFill>
                  <a:schemeClr val="bg2"/>
                </a:solidFill>
              </a:rPr>
              <a:t>IRS Form 706 must be filed when adjusted gross estate exceeds $12.06 million, or when executor elects to transfer deceased spouse’s unused exclusion amount to surviving spouse</a:t>
            </a:r>
          </a:p>
          <a:p>
            <a:endParaRPr lang="en-US" dirty="0"/>
          </a:p>
        </p:txBody>
      </p:sp>
      <p:sp>
        <p:nvSpPr>
          <p:cNvPr id="9" name="Text Placeholder 8">
            <a:extLst>
              <a:ext uri="{FF2B5EF4-FFF2-40B4-BE49-F238E27FC236}">
                <a16:creationId xmlns:a16="http://schemas.microsoft.com/office/drawing/2014/main" id="{B290347B-47C5-47F0-B9B6-1E4DF2440382}"/>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4FF0862E-F8B4-4BA9-96C7-CB2CD99DC67D}"/>
              </a:ext>
            </a:extLst>
          </p:cNvPr>
          <p:cNvSpPr>
            <a:spLocks noGrp="1"/>
          </p:cNvSpPr>
          <p:nvPr>
            <p:ph type="body" sz="quarter" idx="12"/>
          </p:nvPr>
        </p:nvSpPr>
        <p:spPr/>
        <p:txBody>
          <a:bodyPr/>
          <a:lstStyle/>
          <a:p>
            <a:endParaRPr lang="en-US"/>
          </a:p>
        </p:txBody>
      </p:sp>
      <p:sp>
        <p:nvSpPr>
          <p:cNvPr id="2" name="Title 1">
            <a:extLst>
              <a:ext uri="{FF2B5EF4-FFF2-40B4-BE49-F238E27FC236}">
                <a16:creationId xmlns:a16="http://schemas.microsoft.com/office/drawing/2014/main" id="{ED41C5B8-A08E-4F77-B21F-23C7522E020B}"/>
              </a:ext>
            </a:extLst>
          </p:cNvPr>
          <p:cNvSpPr>
            <a:spLocks noGrp="1"/>
          </p:cNvSpPr>
          <p:nvPr>
            <p:ph type="title"/>
          </p:nvPr>
        </p:nvSpPr>
        <p:spPr>
          <a:xfrm>
            <a:off x="578424" y="46180"/>
            <a:ext cx="8915400" cy="635895"/>
          </a:xfrm>
        </p:spPr>
        <p:txBody>
          <a:bodyPr>
            <a:normAutofit/>
          </a:bodyPr>
          <a:lstStyle/>
          <a:p>
            <a:r>
              <a:rPr lang="en-US" dirty="0"/>
              <a:t>II. Relevant Tax Laws (Cont.)</a:t>
            </a:r>
          </a:p>
        </p:txBody>
      </p:sp>
    </p:spTree>
    <p:extLst>
      <p:ext uri="{BB962C8B-B14F-4D97-AF65-F5344CB8AC3E}">
        <p14:creationId xmlns:p14="http://schemas.microsoft.com/office/powerpoint/2010/main" val="2544455254"/>
      </p:ext>
    </p:extLst>
  </p:cSld>
  <p:clrMapOvr>
    <a:masterClrMapping/>
  </p:clrMapOvr>
</p:sld>
</file>

<file path=ppt/theme/theme1.xml><?xml version="1.0" encoding="utf-8"?>
<a:theme xmlns:a="http://schemas.openxmlformats.org/drawingml/2006/main" name="BMYMWM 2019_Letter Size_Template_V06">
  <a:themeElements>
    <a:clrScheme name="BNYWM 2020 Colors">
      <a:dk1>
        <a:srgbClr val="59595B"/>
      </a:dk1>
      <a:lt1>
        <a:srgbClr val="FFFFFF"/>
      </a:lt1>
      <a:dk2>
        <a:srgbClr val="B3A369"/>
      </a:dk2>
      <a:lt2>
        <a:srgbClr val="000000"/>
      </a:lt2>
      <a:accent1>
        <a:srgbClr val="00485E"/>
      </a:accent1>
      <a:accent2>
        <a:srgbClr val="F8540D"/>
      </a:accent2>
      <a:accent3>
        <a:srgbClr val="A7A9AC"/>
      </a:accent3>
      <a:accent4>
        <a:srgbClr val="ECE8DB"/>
      </a:accent4>
      <a:accent5>
        <a:srgbClr val="E8EEF0"/>
      </a:accent5>
      <a:accent6>
        <a:srgbClr val="E4E4E4"/>
      </a:accent6>
      <a:hlink>
        <a:srgbClr val="215AA9"/>
      </a:hlink>
      <a:folHlink>
        <a:srgbClr val="43B049"/>
      </a:folHlink>
    </a:clrScheme>
    <a:fontScheme name="WM Brand 2019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NYMWM_ExternalUse_WidescreenTemplate" id="{D557B478-9940-2548-9F99-163EE9852890}" vid="{220B8712-41F1-8A42-ACEB-257E601F23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BNYMWM_ExternalUse_WidescreenTemplate</Template>
  <TotalTime>364</TotalTime>
  <Words>2654</Words>
  <Application>Microsoft Office PowerPoint</Application>
  <PresentationFormat>Widescreen</PresentationFormat>
  <Paragraphs>173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Narrow</vt:lpstr>
      <vt:lpstr>Calibri</vt:lpstr>
      <vt:lpstr>Times</vt:lpstr>
      <vt:lpstr>BMYMWM 2019_Letter Size_Template_V06</vt:lpstr>
      <vt:lpstr>PowerPoint Presentation</vt:lpstr>
      <vt:lpstr>I. Introduction</vt:lpstr>
      <vt:lpstr>II. Relevant Tax Laws</vt:lpstr>
      <vt:lpstr>II. Relevant Tax Laws (Cont.)</vt:lpstr>
      <vt:lpstr>II. Relevant Tax Laws (Cont.)</vt:lpstr>
      <vt:lpstr>II. Relevant Tax Laws (Cont.)</vt:lpstr>
      <vt:lpstr>II. Relevant Tax Laws (Cont.)</vt:lpstr>
      <vt:lpstr>II. Relevant Tax Laws (Cont.)</vt:lpstr>
      <vt:lpstr>II. Relevant Tax Laws (Cont.)</vt:lpstr>
      <vt:lpstr>II. Relevant Tax Laws (Cont.)</vt:lpstr>
      <vt:lpstr>II. Relevant Tax Laws (Cont.)</vt:lpstr>
      <vt:lpstr>II. Relevant Tax Laws (Cont.)</vt:lpstr>
      <vt:lpstr>III. Factors The IRS and Federal Courts Will Apply To Determine Whether To Respect a Settlement Agreement</vt:lpstr>
      <vt:lpstr>III. Factors The IRS and Federal Courts Will Apply To Determine Whether To Respect a Settlement Agreement (Cont.)</vt:lpstr>
      <vt:lpstr>III. Factors The IRS and Federal Courts Will Apply To Determine Whether To Respect a Settlement Agreement (Cont.)</vt:lpstr>
      <vt:lpstr>III. Factors The IRS and Federal Courts Will Apply To Determine Whether To Respect a Settlement Agreement (Cont.)</vt:lpstr>
      <vt:lpstr>III. Factors The IRS and Federal Courts Will Apply To Determine Whether To Respect a Settlement Agreement (Cont.)</vt:lpstr>
      <vt:lpstr>IV. Pleading and Settlement Agreement Drafting Issues</vt:lpstr>
      <vt:lpstr>IV. Pleading and Settlement Agreement Drafting Issues (Cont.)</vt:lpstr>
      <vt:lpstr>IV. Pleading and Settlement Agreement Drafting Issues (Cont.)</vt:lpstr>
      <vt:lpstr>IV. Pleading and Settlement Agreement Drafting Issues (Cont.)</vt:lpstr>
      <vt:lpstr>IV. Pleading and Settlement Agreement Drafting Issues (Cont.)</vt:lpstr>
      <vt:lpstr>IV. Pleading and Settlement Agreement Drafting Issues (Cont.)</vt:lpstr>
      <vt:lpstr>IV. Pleading and Settlement Agreement Drafting Issues (Cont.)</vt:lpstr>
      <vt:lpstr>IV. Pleading and Settlement Agreement Drafting Issues (Cont.)</vt:lpstr>
      <vt:lpstr>IV. Pleading and Settlement Agreement Drafting Issues (Cont.)</vt:lpstr>
      <vt:lpstr>IV. Pleading and Settlement Agreement Drafting Issues (Cont.)</vt:lpstr>
      <vt:lpstr>Disclosure Appendix</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PowerPoints Guides: Slide Templates</dc:title>
  <dc:subject/>
  <dc:creator>Loesch, Caitlin</dc:creator>
  <cp:keywords/>
  <dc:description/>
  <cp:lastModifiedBy>Loesch, Caitlin</cp:lastModifiedBy>
  <cp:revision>6</cp:revision>
  <dcterms:created xsi:type="dcterms:W3CDTF">2022-01-05T16:56:13Z</dcterms:created>
  <dcterms:modified xsi:type="dcterms:W3CDTF">2022-01-20T03:23:48Z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14a59b-4961-414b-b0ad-ef49c7799913_Enabled">
    <vt:lpwstr>true</vt:lpwstr>
  </property>
  <property fmtid="{D5CDD505-2E9C-101B-9397-08002B2CF9AE}" pid="3" name="MSIP_Label_f014a59b-4961-414b-b0ad-ef49c7799913_SetDate">
    <vt:lpwstr>2022-01-19T16:44:50Z</vt:lpwstr>
  </property>
  <property fmtid="{D5CDD505-2E9C-101B-9397-08002B2CF9AE}" pid="4" name="MSIP_Label_f014a59b-4961-414b-b0ad-ef49c7799913_Method">
    <vt:lpwstr>Privileged</vt:lpwstr>
  </property>
  <property fmtid="{D5CDD505-2E9C-101B-9397-08002B2CF9AE}" pid="5" name="MSIP_Label_f014a59b-4961-414b-b0ad-ef49c7799913_Name">
    <vt:lpwstr>Public</vt:lpwstr>
  </property>
  <property fmtid="{D5CDD505-2E9C-101B-9397-08002B2CF9AE}" pid="6" name="MSIP_Label_f014a59b-4961-414b-b0ad-ef49c7799913_SiteId">
    <vt:lpwstr>106bdeea-f616-4dfc-bc1d-6cbbf45e2011</vt:lpwstr>
  </property>
  <property fmtid="{D5CDD505-2E9C-101B-9397-08002B2CF9AE}" pid="7" name="MSIP_Label_f014a59b-4961-414b-b0ad-ef49c7799913_ActionId">
    <vt:lpwstr>0fc5bfe3-0867-426f-a613-475486dfd6fc</vt:lpwstr>
  </property>
  <property fmtid="{D5CDD505-2E9C-101B-9397-08002B2CF9AE}" pid="8" name="MSIP_Label_f014a59b-4961-414b-b0ad-ef49c7799913_ContentBits">
    <vt:lpwstr>0</vt:lpwstr>
  </property>
</Properties>
</file>