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4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12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103698" y="1010093"/>
            <a:ext cx="9092019" cy="511426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7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D592-BEEF-4992-AD3F-79480DC2337B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E93-2CDA-403B-AE49-93515BBC6F78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6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5DB3-0B3C-4EA0-87ED-D4C1AF39742F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0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C4C91-37A7-41EF-9099-4089C0293E00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8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E9FB-9B4C-4A99-BCBD-1706C4448297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2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43BF-74F1-4752-B6D3-E4C84D04A984}" type="datetime1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4E56-0882-48FE-8206-D153223DAE1C}" type="datetime1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45467-07E6-4952-A586-6FF5D88F4D18}" type="datetime1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9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EB08-B473-4DC3-8AF2-87524D68CF06}" type="datetime1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9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B8E3-3CE9-4E38-AE91-84B07196D84C}" type="datetime1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3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D511-F357-42E2-BF4C-A44EC64E200A}" type="datetime1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9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8F14A-F270-413E-8641-F273C980FBE7}" type="datetime1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394-AF2F-4772-8937-AF159F4BB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johnson@ucdavis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RACE THEORY FACT AND </a:t>
            </a:r>
            <a:r>
              <a:rPr lang="en-US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FICTION</a:t>
            </a:r>
            <a:br>
              <a:rPr lang="en-US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 LUIS OBISPO COUNTY BAR ASSOCIATION, </a:t>
            </a:r>
            <a:r>
              <a:rPr lang="en-US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AUGUST </a:t>
            </a: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18, </a:t>
            </a:r>
            <a:r>
              <a:rPr lang="en-US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54312"/>
          </a:xfrm>
        </p:spPr>
        <p:txBody>
          <a:bodyPr>
            <a:normAutofit/>
          </a:bodyPr>
          <a:lstStyle/>
          <a:p>
            <a:r>
              <a:rPr lang="en-US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Kevin R. Johnson, UC Davis School of Law, Dean and </a:t>
            </a:r>
            <a:r>
              <a:rPr lang="en-US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Mabie-Apallas</a:t>
            </a:r>
            <a:r>
              <a:rPr lang="en-US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Professor of </a:t>
            </a:r>
            <a:r>
              <a:rPr lang="en-US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Interest Law </a:t>
            </a:r>
            <a:r>
              <a:rPr lang="en-US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Chicanx Studies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krjohnson@ucdavis.edu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A5DDF-C1C0-4FDB-B4B3-7116D4DDD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ORIGINS AND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1B0EF-4E45-4594-AC56-5981C9B6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6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SCOPE AND BREADTH OF CRT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04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   GROUPS</a:t>
            </a:r>
          </a:p>
          <a:p>
            <a:pPr marL="0" indent="0">
              <a:buNone/>
            </a:pP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AFRICAN </a:t>
            </a: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AMERICANS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LATINA/OS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ASIANS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INDIGENOUS PEOPLES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6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 OF COLOR</a:t>
            </a:r>
            <a:endParaRPr lang="en-US" sz="6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   ANALYSIS 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WELL-KNOWN RACIAL MILESTONES IN U.S</a:t>
            </a:r>
            <a:r>
              <a:rPr 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HISTORY </a:t>
            </a:r>
            <a:endParaRPr lang="en-US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SLAVERY, JIM CROW, AND SEGREGATION</a:t>
            </a:r>
          </a:p>
          <a:p>
            <a:pPr marL="0" lvl="0" indent="0">
              <a:buNone/>
            </a:pP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EXCLUSION LAWS</a:t>
            </a:r>
            <a:r>
              <a:rPr lang="en-US" sz="6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INTERNMENT OF JAPANESE, “OPERATION WETBACK” IN 1954</a:t>
            </a:r>
          </a:p>
          <a:p>
            <a:pPr marL="0" lvl="0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6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EXTERMINATION OF INDIGENOUS PEOPLE</a:t>
            </a:r>
            <a:endParaRPr lang="en-US" sz="6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67BB7-115D-44AD-92C6-F32F94A8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749"/>
            <a:ext cx="10515600" cy="1325563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LIMIT ITS ANALYSIS TO RACE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GENDER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IMMIGRATION STATUS</a:t>
            </a: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DISABILITY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CHARACTERISTICS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55DA1-F4C3-41E9-8EF2-9089CBAE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29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CRT ANALYSIS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WHITE SUPREMACY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INTERSECTIONALITY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INTERDISCIPLINARY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METHODOLOGY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VOICE OF COLOR/STORYTELLING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46217-9DF0-4313-A137-FE70B264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1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5681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CRT MAY PROVE USEFUL IN ANALYZING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PUBLIC POLICY ISSUES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2971"/>
            <a:ext cx="10515600" cy="4467497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CRIMINAL JUSTICE 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VOTING RIGHTS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HOUSING 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CARE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IMMIGRATION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902D1-F86C-4DBE-9737-999B92C1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7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4433"/>
            <a:ext cx="10515600" cy="2272938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Misconceptions about CRT: </a:t>
            </a:r>
            <a:r>
              <a:rPr lang="en-US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resulted in Efforts to limit </a:t>
            </a:r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Teaching of CRT in the public </a:t>
            </a:r>
            <a:r>
              <a:rPr lang="en-US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schools.</a:t>
            </a:r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8033"/>
            <a:ext cx="10515600" cy="33989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851631-8A5F-4034-8C21-09485364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lvl="0" indent="0" algn="ctr">
              <a:buNone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457200" lvl="0" indent="-457200" algn="ctr">
              <a:buAutoNum type="arabicPeriod"/>
            </a:pPr>
            <a:r>
              <a:rPr lang="en-US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Richard Delgado &amp; Jean </a:t>
            </a:r>
            <a:r>
              <a:rPr lang="en-US" cap="small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Stefancic</a:t>
            </a:r>
            <a:r>
              <a:rPr lang="en-US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Critical Race Theory:  An Introduction (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 ed.</a:t>
            </a:r>
            <a:r>
              <a:rPr lang="en-US" cap="sm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2017)</a:t>
            </a:r>
          </a:p>
          <a:p>
            <a:pPr marL="457200" lvl="0" indent="-457200" algn="ctr">
              <a:buAutoNum type="arabicPeriod"/>
            </a:pPr>
            <a:endParaRPr lang="en-US" cap="small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ctr">
              <a:buAutoNum type="arabicPeriod"/>
            </a:pPr>
            <a:r>
              <a:rPr lang="en-US" cap="smal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Guide to Civil Procedure: Integrating Critical Legal Perspectives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(Brooke Coleman, et al. eds., 2022)</a:t>
            </a:r>
          </a:p>
          <a:p>
            <a:pPr marL="457200" lvl="0" indent="-457200" algn="ctr">
              <a:buAutoNum type="arabicPeriod"/>
            </a:pPr>
            <a:endParaRPr lang="en-US" sz="1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ctr">
              <a:buAutoNum type="arabicPeriod"/>
            </a:pPr>
            <a:endParaRPr lang="en-US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394-AF2F-4772-8937-AF159F4BB7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230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CRITICAL RACE THEORY FACT AND FICTION  SAN LUIS OBISPO COUNTY BAR ASSOCIATION, AUGUST 18, 2022 </vt:lpstr>
      <vt:lpstr>I. ORIGINS AND CONCEPTS</vt:lpstr>
      <vt:lpstr>II. SCOPE AND BREADTH OF CRT</vt:lpstr>
      <vt:lpstr>CRT DOES NOT LIMIT ITS ANALYSIS TO RACE</vt:lpstr>
      <vt:lpstr>COMMON FEATURES OF CRT ANALYSIS</vt:lpstr>
      <vt:lpstr>CRT MAY PROVE USEFUL IN ANALYZING MANY PUBLIC POLICY ISSUES</vt:lpstr>
      <vt:lpstr>Misconceptions about CRT:  resulted in Efforts to limit the Teaching of CRT in the public schools.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Gabriella Tolstova</dc:creator>
  <cp:lastModifiedBy>Jennifer Ma</cp:lastModifiedBy>
  <cp:revision>29</cp:revision>
  <cp:lastPrinted>2022-08-11T16:26:56Z</cp:lastPrinted>
  <dcterms:created xsi:type="dcterms:W3CDTF">2021-12-06T19:45:29Z</dcterms:created>
  <dcterms:modified xsi:type="dcterms:W3CDTF">2022-08-11T16:31:14Z</dcterms:modified>
</cp:coreProperties>
</file>